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709" r:id="rId3"/>
  </p:sldMasterIdLst>
  <p:notesMasterIdLst>
    <p:notesMasterId r:id="rId33"/>
  </p:notesMasterIdLst>
  <p:sldIdLst>
    <p:sldId id="256" r:id="rId4"/>
    <p:sldId id="402" r:id="rId5"/>
    <p:sldId id="276" r:id="rId6"/>
    <p:sldId id="314" r:id="rId7"/>
    <p:sldId id="4760" r:id="rId8"/>
    <p:sldId id="4761" r:id="rId9"/>
    <p:sldId id="4763" r:id="rId10"/>
    <p:sldId id="4764" r:id="rId11"/>
    <p:sldId id="4765" r:id="rId12"/>
    <p:sldId id="4766" r:id="rId13"/>
    <p:sldId id="354" r:id="rId14"/>
    <p:sldId id="356" r:id="rId15"/>
    <p:sldId id="357" r:id="rId16"/>
    <p:sldId id="363" r:id="rId17"/>
    <p:sldId id="4799" r:id="rId18"/>
    <p:sldId id="4782" r:id="rId19"/>
    <p:sldId id="4783" r:id="rId20"/>
    <p:sldId id="4784" r:id="rId21"/>
    <p:sldId id="4805" r:id="rId22"/>
    <p:sldId id="358" r:id="rId23"/>
    <p:sldId id="359" r:id="rId24"/>
    <p:sldId id="360" r:id="rId25"/>
    <p:sldId id="361" r:id="rId26"/>
    <p:sldId id="362" r:id="rId27"/>
    <p:sldId id="365" r:id="rId28"/>
    <p:sldId id="367" r:id="rId29"/>
    <p:sldId id="368" r:id="rId30"/>
    <p:sldId id="419" r:id="rId31"/>
    <p:sldId id="409" r:id="rId32"/>
  </p:sldIdLst>
  <p:sldSz cx="12188825" cy="6858000"/>
  <p:notesSz cx="6858000" cy="9144000"/>
  <p:embeddedFontLst>
    <p:embeddedFont>
      <p:font typeface="72" panose="020B0503030000000003" pitchFamily="34" charset="0"/>
      <p:regular r:id="rId34"/>
      <p:bold r:id="rId35"/>
      <p:italic r:id="rId36"/>
      <p:boldItalic r:id="rId37"/>
    </p:embeddedFont>
    <p:embeddedFont>
      <p:font typeface="Arial Black" panose="020B0A04020102020204" pitchFamily="34" charset="0"/>
      <p:regular r:id="rId38"/>
      <p:bold r:id="rId39"/>
    </p:embeddedFont>
    <p:embeddedFont>
      <p:font typeface="Cambria" panose="02040503050406030204" pitchFamily="18" charset="0"/>
      <p:regular r:id="rId40"/>
      <p:bold r:id="rId41"/>
      <p:italic r:id="rId42"/>
      <p:boldItalic r:id="rId43"/>
    </p:embeddedFont>
    <p:embeddedFont>
      <p:font typeface="Consolas" panose="020B0609020204030204" pitchFamily="49" charset="0"/>
      <p:regular r:id="rId44"/>
      <p:bold r:id="rId45"/>
      <p:italic r:id="rId46"/>
      <p:boldItalic r:id="rId47"/>
    </p:embeddedFont>
    <p:embeddedFont>
      <p:font typeface="Cooper Black" panose="0208090404030B020404" pitchFamily="18" charset="0"/>
      <p:regular r:id="rId48"/>
    </p:embeddedFont>
    <p:embeddedFont>
      <p:font typeface="Corben" panose="020B0604020202020204" charset="0"/>
      <p:bold r:id="rId49"/>
    </p:embeddedFont>
    <p:embeddedFont>
      <p:font typeface="Open Sans" panose="020B0606030504020204" pitchFamily="34" charset="0"/>
      <p:regular r:id="rId50"/>
      <p:bold r:id="rId51"/>
      <p:italic r:id="rId52"/>
      <p:boldItalic r:id="rId53"/>
    </p:embeddedFont>
    <p:embeddedFont>
      <p:font typeface="Quattrocento Sans" panose="020B0502050000020003" pitchFamily="34" charset="0"/>
      <p:regular r:id="rId54"/>
      <p:bold r:id="rId55"/>
      <p:italic r:id="rId56"/>
      <p:boldItalic r:id="rId57"/>
    </p:embeddedFont>
    <p:embeddedFont>
      <p:font typeface="Segoe UI" panose="020B0502040204020203" pitchFamily="34" charset="0"/>
      <p:regular r:id="rId58"/>
      <p:bold r:id="rId59"/>
      <p:italic r:id="rId60"/>
      <p:boldItalic r:id="rId61"/>
    </p:embeddedFont>
    <p:embeddedFont>
      <p:font typeface="Segoe UI Light" panose="020B0502040204020203" pitchFamily="34" charset="0"/>
      <p:regular r:id="rId62"/>
      <p: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03" roundtripDataSignature="AMtx7mjDuvg+AJ5SXhqS019oXJCQRE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83E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80" autoAdjust="0"/>
    <p:restoredTop sz="94660"/>
  </p:normalViewPr>
  <p:slideViewPr>
    <p:cSldViewPr snapToGrid="0">
      <p:cViewPr varScale="1">
        <p:scale>
          <a:sx n="104" d="100"/>
          <a:sy n="104" d="100"/>
        </p:scale>
        <p:origin x="612" y="80"/>
      </p:cViewPr>
      <p:guideLst>
        <p:guide orient="horz" pos="2160"/>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font" Target="fonts/font22.fntdata"/><Relationship Id="rId63" Type="http://schemas.openxmlformats.org/officeDocument/2006/relationships/font" Target="fonts/font30.fntdata"/><Relationship Id="rId7" Type="http://schemas.openxmlformats.org/officeDocument/2006/relationships/slide" Target="slides/slide4.xml"/><Relationship Id="rId20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font" Target="fonts/font25.fntdata"/><Relationship Id="rId5" Type="http://schemas.openxmlformats.org/officeDocument/2006/relationships/slide" Target="slides/slide2.xml"/><Relationship Id="rId61" Type="http://schemas.openxmlformats.org/officeDocument/2006/relationships/font" Target="fonts/font28.fntdata"/><Relationship Id="rId203" Type="http://customschemas.google.com/relationships/presentationmetadata" Target="meta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font" Target="fonts/font23.fntdata"/><Relationship Id="rId8" Type="http://schemas.openxmlformats.org/officeDocument/2006/relationships/slide" Target="slides/slide5.xml"/><Relationship Id="rId51" Type="http://schemas.openxmlformats.org/officeDocument/2006/relationships/font" Target="fonts/font18.fntdata"/><Relationship Id="rId206"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font" Target="fonts/font26.fntdata"/><Relationship Id="rId20" Type="http://schemas.openxmlformats.org/officeDocument/2006/relationships/slide" Target="slides/slide17.xml"/><Relationship Id="rId41" Type="http://schemas.openxmlformats.org/officeDocument/2006/relationships/font" Target="fonts/font8.fntdata"/><Relationship Id="rId54" Type="http://schemas.openxmlformats.org/officeDocument/2006/relationships/font" Target="fonts/font21.fntdata"/><Relationship Id="rId62" Type="http://schemas.openxmlformats.org/officeDocument/2006/relationships/font" Target="fonts/font29.fntdata"/><Relationship Id="rId1" Type="http://schemas.openxmlformats.org/officeDocument/2006/relationships/slideMaster" Target="slideMasters/slideMaster1.xml"/><Relationship Id="rId6" Type="http://schemas.openxmlformats.org/officeDocument/2006/relationships/slide" Target="slides/slide3.xml"/><Relationship Id="rId204" Type="http://schemas.openxmlformats.org/officeDocument/2006/relationships/presProps" Target="presProps.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font" Target="fonts/font24.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11.fntdata"/><Relationship Id="rId52" Type="http://schemas.openxmlformats.org/officeDocument/2006/relationships/font" Target="fonts/font19.fntdata"/><Relationship Id="rId60" Type="http://schemas.openxmlformats.org/officeDocument/2006/relationships/font" Target="fonts/font27.fntdata"/><Relationship Id="rId4" Type="http://schemas.openxmlformats.org/officeDocument/2006/relationships/slide" Target="slides/slide1.xml"/><Relationship Id="rId9" Type="http://schemas.openxmlformats.org/officeDocument/2006/relationships/slide" Target="slides/slide6.xml"/><Relationship Id="rId207" Type="http://schemas.openxmlformats.org/officeDocument/2006/relationships/tableStyles" Target="tableStyle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pixabay.com/photos/san-francisco-transamerica-pyramid-1633203/"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
        <p:cNvGrpSpPr/>
        <p:nvPr/>
      </p:nvGrpSpPr>
      <p:grpSpPr>
        <a:xfrm>
          <a:off x="0" y="0"/>
          <a:ext cx="0" cy="0"/>
          <a:chOff x="0" y="0"/>
          <a:chExt cx="0" cy="0"/>
        </a:xfrm>
      </p:grpSpPr>
      <p:sp>
        <p:nvSpPr>
          <p:cNvPr id="1863" name="Google Shape;1863;p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4" name="Google Shape;1864;p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2"/>
        <p:cNvGrpSpPr/>
        <p:nvPr/>
      </p:nvGrpSpPr>
      <p:grpSpPr>
        <a:xfrm>
          <a:off x="0" y="0"/>
          <a:ext cx="0" cy="0"/>
          <a:chOff x="0" y="0"/>
          <a:chExt cx="0" cy="0"/>
        </a:xfrm>
      </p:grpSpPr>
      <p:sp>
        <p:nvSpPr>
          <p:cNvPr id="1883" name="Google Shape;1883;p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4" name="Google Shape;1884;p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p10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7" name="Google Shape;1897;p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p1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4" name="Google Shape;1924;p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6"/>
        <p:cNvGrpSpPr/>
        <p:nvPr/>
      </p:nvGrpSpPr>
      <p:grpSpPr>
        <a:xfrm>
          <a:off x="0" y="0"/>
          <a:ext cx="0" cy="0"/>
          <a:chOff x="0" y="0"/>
          <a:chExt cx="0" cy="0"/>
        </a:xfrm>
      </p:grpSpPr>
      <p:sp>
        <p:nvSpPr>
          <p:cNvPr id="1937" name="Google Shape;1937;p1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8" name="Google Shape;1938;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3823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https://pixabay.com/photos/san-francisco-transamerica-pyramid-1633203/</a:t>
            </a:r>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12456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9"/>
        <p:cNvGrpSpPr/>
        <p:nvPr/>
      </p:nvGrpSpPr>
      <p:grpSpPr>
        <a:xfrm>
          <a:off x="0" y="0"/>
          <a:ext cx="0" cy="0"/>
          <a:chOff x="0" y="0"/>
          <a:chExt cx="0" cy="0"/>
        </a:xfrm>
      </p:grpSpPr>
      <p:sp>
        <p:nvSpPr>
          <p:cNvPr id="1780" name="Google Shape;1780;p9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1" name="Google Shape;1781;p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7"/>
        <p:cNvGrpSpPr/>
        <p:nvPr/>
      </p:nvGrpSpPr>
      <p:grpSpPr>
        <a:xfrm>
          <a:off x="0" y="0"/>
          <a:ext cx="0" cy="0"/>
          <a:chOff x="0" y="0"/>
          <a:chExt cx="0" cy="0"/>
        </a:xfrm>
      </p:grpSpPr>
      <p:sp>
        <p:nvSpPr>
          <p:cNvPr id="1798" name="Google Shape;1798;p10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9" name="Google Shape;1799;p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p10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8" name="Google Shape;1808;p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4"/>
        <p:cNvGrpSpPr/>
        <p:nvPr/>
      </p:nvGrpSpPr>
      <p:grpSpPr>
        <a:xfrm>
          <a:off x="0" y="0"/>
          <a:ext cx="0" cy="0"/>
          <a:chOff x="0" y="0"/>
          <a:chExt cx="0" cy="0"/>
        </a:xfrm>
      </p:grpSpPr>
      <p:sp>
        <p:nvSpPr>
          <p:cNvPr id="1905" name="Google Shape;1905;p10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6" name="Google Shape;1906;p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5"/>
        <p:cNvGrpSpPr/>
        <p:nvPr/>
      </p:nvGrpSpPr>
      <p:grpSpPr>
        <a:xfrm>
          <a:off x="0" y="0"/>
          <a:ext cx="0" cy="0"/>
          <a:chOff x="0" y="0"/>
          <a:chExt cx="0" cy="0"/>
        </a:xfrm>
      </p:grpSpPr>
      <p:sp>
        <p:nvSpPr>
          <p:cNvPr id="1816" name="Google Shape;1816;p10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7" name="Google Shape;1817;p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2"/>
        <p:cNvGrpSpPr/>
        <p:nvPr/>
      </p:nvGrpSpPr>
      <p:grpSpPr>
        <a:xfrm>
          <a:off x="0" y="0"/>
          <a:ext cx="0" cy="0"/>
          <a:chOff x="0" y="0"/>
          <a:chExt cx="0" cy="0"/>
        </a:xfrm>
      </p:grpSpPr>
      <p:sp>
        <p:nvSpPr>
          <p:cNvPr id="1833" name="Google Shape;1833;p10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4" name="Google Shape;1834;p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146"/>
          <p:cNvSpPr/>
          <p:nvPr/>
        </p:nvSpPr>
        <p:spPr>
          <a:xfrm flipH="1">
            <a:off x="-2" y="3058359"/>
            <a:ext cx="7462565" cy="3799641"/>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7" name="Google Shape;17;p146"/>
          <p:cNvSpPr/>
          <p:nvPr/>
        </p:nvSpPr>
        <p:spPr>
          <a:xfrm>
            <a:off x="-6" y="1124744"/>
            <a:ext cx="12188831" cy="5733256"/>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ABD9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8" name="Google Shape;18;p146"/>
          <p:cNvSpPr/>
          <p:nvPr/>
        </p:nvSpPr>
        <p:spPr>
          <a:xfrm flipH="1">
            <a:off x="-2" y="1995614"/>
            <a:ext cx="12188827" cy="4862387"/>
          </a:xfrm>
          <a:custGeom>
            <a:avLst/>
            <a:gdLst/>
            <a:ahLst/>
            <a:cxnLst/>
            <a:rect l="l" t="t" r="r" b="b"/>
            <a:pathLst>
              <a:path w="12188827" h="4862387" extrusionOk="0">
                <a:moveTo>
                  <a:pt x="0" y="0"/>
                </a:moveTo>
                <a:lnTo>
                  <a:pt x="0" y="4862387"/>
                </a:lnTo>
                <a:lnTo>
                  <a:pt x="12188827" y="4862387"/>
                </a:lnTo>
                <a:lnTo>
                  <a:pt x="12188827" y="3248211"/>
                </a:lnTo>
                <a:lnTo>
                  <a:pt x="12065043" y="3174555"/>
                </a:lnTo>
                <a:cubicBezTo>
                  <a:pt x="11174911" y="2698247"/>
                  <a:pt x="10218900" y="3245765"/>
                  <a:pt x="8632675" y="4232925"/>
                </a:cubicBezTo>
                <a:cubicBezTo>
                  <a:pt x="5990931" y="5869126"/>
                  <a:pt x="4783278" y="2123831"/>
                  <a:pt x="103619" y="43113"/>
                </a:cubicBezTo>
                <a:close/>
              </a:path>
            </a:pathLst>
          </a:custGeom>
          <a:gradFill>
            <a:gsLst>
              <a:gs pos="0">
                <a:schemeClr val="accent1"/>
              </a:gs>
              <a:gs pos="100000">
                <a:schemeClr val="accent3"/>
              </a:gs>
            </a:gsLst>
            <a:lin ang="2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Quattrocento Sans"/>
              <a:ea typeface="Quattrocento Sans"/>
              <a:cs typeface="Quattrocento Sans"/>
              <a:sym typeface="Quattrocento Sans"/>
            </a:endParaRPr>
          </a:p>
        </p:txBody>
      </p:sp>
      <p:sp>
        <p:nvSpPr>
          <p:cNvPr id="19" name="Google Shape;19;p146"/>
          <p:cNvSpPr txBox="1">
            <a:spLocks noGrp="1"/>
          </p:cNvSpPr>
          <p:nvPr>
            <p:ph type="ctrTitle"/>
          </p:nvPr>
        </p:nvSpPr>
        <p:spPr>
          <a:xfrm>
            <a:off x="914162" y="1257197"/>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accent1"/>
              </a:buClr>
              <a:buSzPts val="4800"/>
              <a:buFont typeface="Quattrocento Sans"/>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46"/>
          <p:cNvSpPr txBox="1">
            <a:spLocks noGrp="1"/>
          </p:cNvSpPr>
          <p:nvPr>
            <p:ph type="subTitle" idx="1"/>
          </p:nvPr>
        </p:nvSpPr>
        <p:spPr>
          <a:xfrm>
            <a:off x="914163" y="2765323"/>
            <a:ext cx="6980449" cy="612775"/>
          </a:xfrm>
          <a:prstGeom prst="rect">
            <a:avLst/>
          </a:prstGeom>
          <a:noFill/>
          <a:ln>
            <a:noFill/>
          </a:ln>
        </p:spPr>
        <p:txBody>
          <a:bodyPr spcFirstLastPara="1" wrap="square" lIns="0" tIns="60925" rIns="0" bIns="60925" anchor="t" anchorCtr="0">
            <a:noAutofit/>
          </a:bodyPr>
          <a:lstStyle>
            <a:lvl1pPr lvl="0" algn="l">
              <a:spcBef>
                <a:spcPts val="560"/>
              </a:spcBef>
              <a:spcAft>
                <a:spcPts val="0"/>
              </a:spcAft>
              <a:buClr>
                <a:srgbClr val="7F7F7F"/>
              </a:buClr>
              <a:buSzPts val="2800"/>
              <a:buNone/>
              <a:defRPr sz="2800">
                <a:solidFill>
                  <a:srgbClr val="7F7F7F"/>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21" name="Google Shape;21;p146"/>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6"/>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6"/>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146"/>
          <p:cNvSpPr txBox="1">
            <a:spLocks noGrp="1"/>
          </p:cNvSpPr>
          <p:nvPr>
            <p:ph type="body" idx="2"/>
          </p:nvPr>
        </p:nvSpPr>
        <p:spPr>
          <a:xfrm>
            <a:off x="7462563" y="5085184"/>
            <a:ext cx="4141693" cy="1156343"/>
          </a:xfrm>
          <a:prstGeom prst="rect">
            <a:avLst/>
          </a:prstGeom>
          <a:noFill/>
          <a:ln>
            <a:noFill/>
          </a:ln>
        </p:spPr>
        <p:txBody>
          <a:bodyPr spcFirstLastPara="1" wrap="square" lIns="0" tIns="60925" rIns="0" bIns="60925" anchor="b" anchorCtr="0">
            <a:noAutofit/>
          </a:bodyPr>
          <a:lstStyle>
            <a:lvl1pPr marL="457200" lvl="0" indent="-228600" algn="r">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46"/>
          <p:cNvSpPr/>
          <p:nvPr/>
        </p:nvSpPr>
        <p:spPr>
          <a:xfrm>
            <a:off x="0" y="0"/>
            <a:ext cx="1125860" cy="1052736"/>
          </a:xfrm>
          <a:custGeom>
            <a:avLst/>
            <a:gdLst/>
            <a:ahLst/>
            <a:cxnLst/>
            <a:rect l="l" t="t" r="r" b="b"/>
            <a:pathLst>
              <a:path w="1125860" h="1052736" extrusionOk="0">
                <a:moveTo>
                  <a:pt x="0" y="0"/>
                </a:moveTo>
                <a:lnTo>
                  <a:pt x="1078411" y="0"/>
                </a:lnTo>
                <a:lnTo>
                  <a:pt x="1109768" y="101015"/>
                </a:lnTo>
                <a:cubicBezTo>
                  <a:pt x="1120319" y="152578"/>
                  <a:pt x="1125860" y="205966"/>
                  <a:pt x="1125860" y="260648"/>
                </a:cubicBezTo>
                <a:cubicBezTo>
                  <a:pt x="1125860" y="698106"/>
                  <a:pt x="771230" y="1052736"/>
                  <a:pt x="333772" y="1052736"/>
                </a:cubicBezTo>
                <a:cubicBezTo>
                  <a:pt x="224408" y="1052736"/>
                  <a:pt x="120220" y="1030572"/>
                  <a:pt x="25456" y="990490"/>
                </a:cubicBezTo>
                <a:lnTo>
                  <a:pt x="0" y="9766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6" name="Google Shape;26;p146"/>
          <p:cNvSpPr/>
          <p:nvPr/>
        </p:nvSpPr>
        <p:spPr>
          <a:xfrm>
            <a:off x="1413892" y="398372"/>
            <a:ext cx="472244" cy="47224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7" name="Google Shape;27;p146"/>
          <p:cNvSpPr/>
          <p:nvPr/>
        </p:nvSpPr>
        <p:spPr>
          <a:xfrm>
            <a:off x="9367155" y="1301823"/>
            <a:ext cx="1406894" cy="1406894"/>
          </a:xfrm>
          <a:prstGeom prst="ellipse">
            <a:avLst/>
          </a:prstGeom>
          <a:solidFill>
            <a:srgbClr val="ACD98C"/>
          </a:solidFill>
          <a:ln w="1016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8" name="Google Shape;28;p146"/>
          <p:cNvSpPr/>
          <p:nvPr/>
        </p:nvSpPr>
        <p:spPr>
          <a:xfrm>
            <a:off x="10532246" y="729678"/>
            <a:ext cx="483606" cy="483606"/>
          </a:xfrm>
          <a:prstGeom prst="ellipse">
            <a:avLst/>
          </a:pr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ur Service">
  <p:cSld name="Our Service">
    <p:spTree>
      <p:nvGrpSpPr>
        <p:cNvPr id="1" name="Shape 204"/>
        <p:cNvGrpSpPr/>
        <p:nvPr/>
      </p:nvGrpSpPr>
      <p:grpSpPr>
        <a:xfrm>
          <a:off x="0" y="0"/>
          <a:ext cx="0" cy="0"/>
          <a:chOff x="0" y="0"/>
          <a:chExt cx="0" cy="0"/>
        </a:xfrm>
      </p:grpSpPr>
      <p:sp>
        <p:nvSpPr>
          <p:cNvPr id="205" name="Google Shape;205;p18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18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18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8" name="Google Shape;208;p186"/>
          <p:cNvSpPr/>
          <p:nvPr/>
        </p:nvSpPr>
        <p:spPr>
          <a:xfrm>
            <a:off x="0" y="708746"/>
            <a:ext cx="6094411"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9" name="Google Shape;209;p186"/>
          <p:cNvSpPr/>
          <p:nvPr/>
        </p:nvSpPr>
        <p:spPr>
          <a:xfrm>
            <a:off x="616764" y="1532063"/>
            <a:ext cx="10947963" cy="2880320"/>
          </a:xfrm>
          <a:prstGeom prst="rect">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0" name="Google Shape;210;p186"/>
          <p:cNvSpPr>
            <a:spLocks noGrp="1"/>
          </p:cNvSpPr>
          <p:nvPr>
            <p:ph type="pic" idx="2"/>
          </p:nvPr>
        </p:nvSpPr>
        <p:spPr>
          <a:xfrm>
            <a:off x="1295633" y="2078160"/>
            <a:ext cx="4458409" cy="1800225"/>
          </a:xfrm>
          <a:prstGeom prst="rect">
            <a:avLst/>
          </a:prstGeom>
          <a:solidFill>
            <a:srgbClr val="D8D8D8"/>
          </a:solidFill>
          <a:ln>
            <a:noFill/>
          </a:ln>
        </p:spPr>
      </p:sp>
      <p:sp>
        <p:nvSpPr>
          <p:cNvPr id="211" name="Google Shape;211;p186"/>
          <p:cNvSpPr>
            <a:spLocks noGrp="1"/>
          </p:cNvSpPr>
          <p:nvPr>
            <p:ph type="pic" idx="3"/>
          </p:nvPr>
        </p:nvSpPr>
        <p:spPr>
          <a:xfrm>
            <a:off x="6420125" y="2078160"/>
            <a:ext cx="4458409" cy="1800225"/>
          </a:xfrm>
          <a:prstGeom prst="rect">
            <a:avLst/>
          </a:prstGeom>
          <a:solidFill>
            <a:srgbClr val="D8D8D8"/>
          </a:solidFill>
          <a:ln>
            <a:noFill/>
          </a:ln>
        </p:spPr>
      </p:sp>
      <p:sp>
        <p:nvSpPr>
          <p:cNvPr id="212" name="Google Shape;212;p186"/>
          <p:cNvSpPr txBox="1">
            <a:spLocks noGrp="1"/>
          </p:cNvSpPr>
          <p:nvPr>
            <p:ph type="body" idx="1"/>
          </p:nvPr>
        </p:nvSpPr>
        <p:spPr>
          <a:xfrm>
            <a:off x="0" y="794684"/>
            <a:ext cx="5754688"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3" name="Google Shape;213;p186"/>
          <p:cNvSpPr txBox="1">
            <a:spLocks noGrp="1"/>
          </p:cNvSpPr>
          <p:nvPr>
            <p:ph type="body" idx="4"/>
          </p:nvPr>
        </p:nvSpPr>
        <p:spPr>
          <a:xfrm>
            <a:off x="1295633"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4" name="Google Shape;214;p186"/>
          <p:cNvSpPr txBox="1">
            <a:spLocks noGrp="1"/>
          </p:cNvSpPr>
          <p:nvPr>
            <p:ph type="body" idx="5"/>
          </p:nvPr>
        </p:nvSpPr>
        <p:spPr>
          <a:xfrm>
            <a:off x="1295633"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5" name="Google Shape;215;p186"/>
          <p:cNvSpPr txBox="1">
            <a:spLocks noGrp="1"/>
          </p:cNvSpPr>
          <p:nvPr>
            <p:ph type="body" idx="6"/>
          </p:nvPr>
        </p:nvSpPr>
        <p:spPr>
          <a:xfrm>
            <a:off x="6391740"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6" name="Google Shape;216;p186"/>
          <p:cNvSpPr txBox="1">
            <a:spLocks noGrp="1"/>
          </p:cNvSpPr>
          <p:nvPr>
            <p:ph type="body" idx="7"/>
          </p:nvPr>
        </p:nvSpPr>
        <p:spPr>
          <a:xfrm>
            <a:off x="6391740"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e Team">
  <p:cSld name="The Team">
    <p:spTree>
      <p:nvGrpSpPr>
        <p:cNvPr id="1" name="Shape 217"/>
        <p:cNvGrpSpPr/>
        <p:nvPr/>
      </p:nvGrpSpPr>
      <p:grpSpPr>
        <a:xfrm>
          <a:off x="0" y="0"/>
          <a:ext cx="0" cy="0"/>
          <a:chOff x="0" y="0"/>
          <a:chExt cx="0" cy="0"/>
        </a:xfrm>
      </p:grpSpPr>
      <p:sp>
        <p:nvSpPr>
          <p:cNvPr id="218" name="Google Shape;218;p187"/>
          <p:cNvSpPr/>
          <p:nvPr/>
        </p:nvSpPr>
        <p:spPr>
          <a:xfrm>
            <a:off x="-41943" y="0"/>
            <a:ext cx="4402929" cy="6858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9" name="Google Shape;219;p18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18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187"/>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2" name="Google Shape;222;p187"/>
          <p:cNvSpPr txBox="1">
            <a:spLocks noGrp="1"/>
          </p:cNvSpPr>
          <p:nvPr>
            <p:ph type="body" idx="1"/>
          </p:nvPr>
        </p:nvSpPr>
        <p:spPr>
          <a:xfrm>
            <a:off x="602805" y="1060150"/>
            <a:ext cx="3547750" cy="649288"/>
          </a:xfrm>
          <a:prstGeom prst="rect">
            <a:avLst/>
          </a:prstGeom>
          <a:noFill/>
          <a:ln>
            <a:noFill/>
          </a:ln>
        </p:spPr>
        <p:txBody>
          <a:bodyPr spcFirstLastPara="1" wrap="square" lIns="121875" tIns="60925" rIns="121875" bIns="60925" anchor="ctr" anchorCtr="0">
            <a:noAutofit/>
          </a:bodyPr>
          <a:lstStyle>
            <a:lvl1pPr marL="457200" lvl="0" indent="-228600" algn="r">
              <a:lnSpc>
                <a:spcPct val="80000"/>
              </a:lnSpc>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3" name="Google Shape;223;p187"/>
          <p:cNvSpPr>
            <a:spLocks noGrp="1"/>
          </p:cNvSpPr>
          <p:nvPr>
            <p:ph type="pic" idx="2"/>
          </p:nvPr>
        </p:nvSpPr>
        <p:spPr>
          <a:xfrm>
            <a:off x="4364494" y="2060843"/>
            <a:ext cx="1352103" cy="1352103"/>
          </a:xfrm>
          <a:prstGeom prst="rect">
            <a:avLst/>
          </a:prstGeom>
          <a:noFill/>
          <a:ln>
            <a:noFill/>
          </a:ln>
        </p:spPr>
      </p:sp>
      <p:sp>
        <p:nvSpPr>
          <p:cNvPr id="224" name="Google Shape;224;p187"/>
          <p:cNvSpPr>
            <a:spLocks noGrp="1"/>
          </p:cNvSpPr>
          <p:nvPr>
            <p:ph type="pic" idx="3"/>
          </p:nvPr>
        </p:nvSpPr>
        <p:spPr>
          <a:xfrm>
            <a:off x="5720105" y="2060843"/>
            <a:ext cx="1352103" cy="1352103"/>
          </a:xfrm>
          <a:prstGeom prst="rect">
            <a:avLst/>
          </a:prstGeom>
          <a:noFill/>
          <a:ln>
            <a:noFill/>
          </a:ln>
        </p:spPr>
      </p:sp>
      <p:sp>
        <p:nvSpPr>
          <p:cNvPr id="225" name="Google Shape;225;p187"/>
          <p:cNvSpPr>
            <a:spLocks noGrp="1"/>
          </p:cNvSpPr>
          <p:nvPr>
            <p:ph type="pic" idx="4"/>
          </p:nvPr>
        </p:nvSpPr>
        <p:spPr>
          <a:xfrm>
            <a:off x="8819301" y="724645"/>
            <a:ext cx="1352103" cy="1352103"/>
          </a:xfrm>
          <a:prstGeom prst="rect">
            <a:avLst/>
          </a:prstGeom>
          <a:noFill/>
          <a:ln>
            <a:noFill/>
          </a:ln>
        </p:spPr>
      </p:sp>
      <p:sp>
        <p:nvSpPr>
          <p:cNvPr id="226" name="Google Shape;226;p187"/>
          <p:cNvSpPr>
            <a:spLocks noGrp="1"/>
          </p:cNvSpPr>
          <p:nvPr>
            <p:ph type="pic" idx="5"/>
          </p:nvPr>
        </p:nvSpPr>
        <p:spPr>
          <a:xfrm>
            <a:off x="5722876" y="4760031"/>
            <a:ext cx="1352103" cy="1352103"/>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ny Profile">
  <p:cSld name="Company Profile">
    <p:spTree>
      <p:nvGrpSpPr>
        <p:cNvPr id="1" name="Shape 227"/>
        <p:cNvGrpSpPr/>
        <p:nvPr/>
      </p:nvGrpSpPr>
      <p:grpSpPr>
        <a:xfrm>
          <a:off x="0" y="0"/>
          <a:ext cx="0" cy="0"/>
          <a:chOff x="0" y="0"/>
          <a:chExt cx="0" cy="0"/>
        </a:xfrm>
      </p:grpSpPr>
      <p:sp>
        <p:nvSpPr>
          <p:cNvPr id="228" name="Google Shape;228;p18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18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188"/>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1" name="Google Shape;231;p188"/>
          <p:cNvSpPr/>
          <p:nvPr/>
        </p:nvSpPr>
        <p:spPr>
          <a:xfrm>
            <a:off x="1" y="708746"/>
            <a:ext cx="4942284" cy="82128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2" name="Google Shape;232;p188"/>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3" name="Google Shape;233;p188"/>
          <p:cNvSpPr>
            <a:spLocks noGrp="1"/>
          </p:cNvSpPr>
          <p:nvPr>
            <p:ph type="pic" idx="2"/>
          </p:nvPr>
        </p:nvSpPr>
        <p:spPr>
          <a:xfrm>
            <a:off x="0" y="1529910"/>
            <a:ext cx="4942284" cy="3411257"/>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roject Two Column">
  <p:cSld name="Project Two Column">
    <p:spTree>
      <p:nvGrpSpPr>
        <p:cNvPr id="1" name="Shape 234"/>
        <p:cNvGrpSpPr/>
        <p:nvPr/>
      </p:nvGrpSpPr>
      <p:grpSpPr>
        <a:xfrm>
          <a:off x="0" y="0"/>
          <a:ext cx="0" cy="0"/>
          <a:chOff x="0" y="0"/>
          <a:chExt cx="0" cy="0"/>
        </a:xfrm>
      </p:grpSpPr>
      <p:sp>
        <p:nvSpPr>
          <p:cNvPr id="235" name="Google Shape;235;p18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 name="Google Shape;236;p18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189"/>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8" name="Google Shape;238;p189"/>
          <p:cNvSpPr/>
          <p:nvPr/>
        </p:nvSpPr>
        <p:spPr>
          <a:xfrm>
            <a:off x="1" y="708746"/>
            <a:ext cx="4942284" cy="8212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9" name="Google Shape;239;p189"/>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0" name="Google Shape;240;p189"/>
          <p:cNvSpPr>
            <a:spLocks noGrp="1"/>
          </p:cNvSpPr>
          <p:nvPr>
            <p:ph type="pic" idx="2"/>
          </p:nvPr>
        </p:nvSpPr>
        <p:spPr>
          <a:xfrm>
            <a:off x="609599" y="1529909"/>
            <a:ext cx="5439509" cy="4419363"/>
          </a:xfrm>
          <a:prstGeom prst="rect">
            <a:avLst/>
          </a:prstGeom>
          <a:noFill/>
          <a:ln>
            <a:noFill/>
          </a:ln>
        </p:spPr>
      </p:sp>
      <p:sp>
        <p:nvSpPr>
          <p:cNvPr id="241" name="Google Shape;241;p189"/>
          <p:cNvSpPr>
            <a:spLocks noGrp="1"/>
          </p:cNvSpPr>
          <p:nvPr>
            <p:ph type="pic" idx="3"/>
          </p:nvPr>
        </p:nvSpPr>
        <p:spPr>
          <a:xfrm>
            <a:off x="6131169" y="1529909"/>
            <a:ext cx="5439509" cy="4419363"/>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ur Appraoch">
  <p:cSld name="Our Appraoch">
    <p:spTree>
      <p:nvGrpSpPr>
        <p:cNvPr id="1" name="Shape 242"/>
        <p:cNvGrpSpPr/>
        <p:nvPr/>
      </p:nvGrpSpPr>
      <p:grpSpPr>
        <a:xfrm>
          <a:off x="0" y="0"/>
          <a:ext cx="0" cy="0"/>
          <a:chOff x="0" y="0"/>
          <a:chExt cx="0" cy="0"/>
        </a:xfrm>
      </p:grpSpPr>
      <p:sp>
        <p:nvSpPr>
          <p:cNvPr id="243" name="Google Shape;243;p19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 name="Google Shape;244;p19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190"/>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6" name="Google Shape;246;p190"/>
          <p:cNvSpPr/>
          <p:nvPr/>
        </p:nvSpPr>
        <p:spPr>
          <a:xfrm>
            <a:off x="1" y="708746"/>
            <a:ext cx="4942284" cy="8212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7" name="Google Shape;247;p190"/>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8" name="Google Shape;248;p190"/>
          <p:cNvSpPr>
            <a:spLocks noGrp="1"/>
          </p:cNvSpPr>
          <p:nvPr>
            <p:ph type="pic" idx="2"/>
          </p:nvPr>
        </p:nvSpPr>
        <p:spPr>
          <a:xfrm>
            <a:off x="609599" y="1529909"/>
            <a:ext cx="10961079" cy="2475155"/>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roject Tree Column">
  <p:cSld name="Project Tree Column">
    <p:spTree>
      <p:nvGrpSpPr>
        <p:cNvPr id="1" name="Shape 249"/>
        <p:cNvGrpSpPr/>
        <p:nvPr/>
      </p:nvGrpSpPr>
      <p:grpSpPr>
        <a:xfrm>
          <a:off x="0" y="0"/>
          <a:ext cx="0" cy="0"/>
          <a:chOff x="0" y="0"/>
          <a:chExt cx="0" cy="0"/>
        </a:xfrm>
      </p:grpSpPr>
      <p:sp>
        <p:nvSpPr>
          <p:cNvPr id="250" name="Google Shape;250;p19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19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191"/>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3" name="Google Shape;253;p191"/>
          <p:cNvSpPr/>
          <p:nvPr/>
        </p:nvSpPr>
        <p:spPr>
          <a:xfrm>
            <a:off x="1" y="708746"/>
            <a:ext cx="4942284"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4" name="Google Shape;254;p191"/>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5" name="Google Shape;255;p191"/>
          <p:cNvSpPr>
            <a:spLocks noGrp="1"/>
          </p:cNvSpPr>
          <p:nvPr>
            <p:ph type="pic" idx="2"/>
          </p:nvPr>
        </p:nvSpPr>
        <p:spPr>
          <a:xfrm>
            <a:off x="609441" y="1529909"/>
            <a:ext cx="3605855" cy="4419363"/>
          </a:xfrm>
          <a:prstGeom prst="rect">
            <a:avLst/>
          </a:prstGeom>
          <a:noFill/>
          <a:ln>
            <a:noFill/>
          </a:ln>
        </p:spPr>
      </p:sp>
      <p:sp>
        <p:nvSpPr>
          <p:cNvPr id="256" name="Google Shape;256;p191"/>
          <p:cNvSpPr>
            <a:spLocks noGrp="1"/>
          </p:cNvSpPr>
          <p:nvPr>
            <p:ph type="pic" idx="3"/>
          </p:nvPr>
        </p:nvSpPr>
        <p:spPr>
          <a:xfrm>
            <a:off x="4298073" y="1529909"/>
            <a:ext cx="3605855" cy="4419363"/>
          </a:xfrm>
          <a:prstGeom prst="rect">
            <a:avLst/>
          </a:prstGeom>
          <a:noFill/>
          <a:ln>
            <a:noFill/>
          </a:ln>
        </p:spPr>
      </p:sp>
      <p:sp>
        <p:nvSpPr>
          <p:cNvPr id="257" name="Google Shape;257;p191"/>
          <p:cNvSpPr>
            <a:spLocks noGrp="1"/>
          </p:cNvSpPr>
          <p:nvPr>
            <p:ph type="pic" idx="4"/>
          </p:nvPr>
        </p:nvSpPr>
        <p:spPr>
          <a:xfrm>
            <a:off x="7986705" y="1529909"/>
            <a:ext cx="3605855" cy="4419363"/>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8"/>
        <p:cNvGrpSpPr/>
        <p:nvPr/>
      </p:nvGrpSpPr>
      <p:grpSpPr>
        <a:xfrm>
          <a:off x="0" y="0"/>
          <a:ext cx="0" cy="0"/>
          <a:chOff x="0" y="0"/>
          <a:chExt cx="0" cy="0"/>
        </a:xfrm>
      </p:grpSpPr>
      <p:sp>
        <p:nvSpPr>
          <p:cNvPr id="259" name="Google Shape;259;p192"/>
          <p:cNvSpPr/>
          <p:nvPr/>
        </p:nvSpPr>
        <p:spPr>
          <a:xfrm flipH="1">
            <a:off x="4294212" y="0"/>
            <a:ext cx="7876318"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0" name="Google Shape;260;p192"/>
          <p:cNvSpPr/>
          <p:nvPr/>
        </p:nvSpPr>
        <p:spPr>
          <a:xfrm>
            <a:off x="-39608" y="-3"/>
            <a:ext cx="4333820" cy="4876818"/>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261" name="Google Shape;261;p192"/>
          <p:cNvGrpSpPr/>
          <p:nvPr/>
        </p:nvGrpSpPr>
        <p:grpSpPr>
          <a:xfrm>
            <a:off x="1" y="0"/>
            <a:ext cx="2601913" cy="2833688"/>
            <a:chOff x="0" y="0"/>
            <a:chExt cx="2601913" cy="2833688"/>
          </a:xfrm>
        </p:grpSpPr>
        <p:sp>
          <p:nvSpPr>
            <p:cNvPr id="262" name="Google Shape;262;p192"/>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3" name="Google Shape;263;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4" name="Google Shape;264;p192"/>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5" name="Google Shape;265;p192"/>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6" name="Google Shape;266;p192"/>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7" name="Google Shape;267;p192"/>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8" name="Google Shape;268;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9" name="Google Shape;269;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0" name="Google Shape;270;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1" name="Google Shape;271;p192"/>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2" name="Google Shape;272;p192"/>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3" name="Google Shape;273;p192"/>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4" name="Google Shape;274;p192"/>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5" name="Google Shape;275;p192"/>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6" name="Google Shape;276;p192"/>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7" name="Google Shape;277;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8" name="Google Shape;278;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9" name="Google Shape;279;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0" name="Google Shape;280;p192"/>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1" name="Google Shape;281;p192"/>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2" name="Google Shape;282;p192"/>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83" name="Google Shape;283;p192"/>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192"/>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192"/>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86" name="Google Shape;286;p192"/>
          <p:cNvSpPr txBox="1">
            <a:spLocks noGrp="1"/>
          </p:cNvSpPr>
          <p:nvPr>
            <p:ph type="title"/>
          </p:nvPr>
        </p:nvSpPr>
        <p:spPr>
          <a:xfrm>
            <a:off x="6094412" y="3789040"/>
            <a:ext cx="5491606" cy="1362075"/>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accent3"/>
              </a:buClr>
              <a:buSzPts val="5300"/>
              <a:buFont typeface="Open Sans"/>
              <a:buNone/>
              <a:defRPr sz="5300" b="1" cap="none">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7" name="Google Shape;287;p192"/>
          <p:cNvSpPr txBox="1">
            <a:spLocks noGrp="1"/>
          </p:cNvSpPr>
          <p:nvPr>
            <p:ph type="body" idx="1"/>
          </p:nvPr>
        </p:nvSpPr>
        <p:spPr>
          <a:xfrm>
            <a:off x="6094412" y="5319823"/>
            <a:ext cx="5521484" cy="828007"/>
          </a:xfrm>
          <a:prstGeom prst="rect">
            <a:avLst/>
          </a:prstGeom>
          <a:noFill/>
          <a:ln>
            <a:noFill/>
          </a:ln>
        </p:spPr>
        <p:txBody>
          <a:bodyPr spcFirstLastPara="1" wrap="square" lIns="121875" tIns="0" rIns="121875" bIns="0" anchor="t" anchorCtr="0">
            <a:normAutofit/>
          </a:bodyPr>
          <a:lstStyle>
            <a:lvl1pPr marL="457200" lvl="0" indent="-228600" algn="l">
              <a:spcBef>
                <a:spcPts val="320"/>
              </a:spcBef>
              <a:spcAft>
                <a:spcPts val="0"/>
              </a:spcAft>
              <a:buClr>
                <a:schemeClr val="accent3"/>
              </a:buClr>
              <a:buSzPts val="1600"/>
              <a:buNone/>
              <a:defRPr sz="1600">
                <a:solidFill>
                  <a:schemeClr val="accent3"/>
                </a:solidFill>
                <a:latin typeface="Open Sans"/>
                <a:ea typeface="Open Sans"/>
                <a:cs typeface="Open Sans"/>
                <a:sym typeface="Open Sans"/>
              </a:defRPr>
            </a:lvl1pPr>
            <a:lvl2pPr marL="914400" lvl="1" indent="-228600" algn="l">
              <a:spcBef>
                <a:spcPts val="480"/>
              </a:spcBef>
              <a:spcAft>
                <a:spcPts val="0"/>
              </a:spcAft>
              <a:buClr>
                <a:srgbClr val="888888"/>
              </a:buClr>
              <a:buSzPts val="2400"/>
              <a:buNone/>
              <a:defRPr sz="2400">
                <a:solidFill>
                  <a:srgbClr val="888888"/>
                </a:solidFill>
              </a:defRPr>
            </a:lvl2pPr>
            <a:lvl3pPr marL="1371600" lvl="2" indent="-228600" algn="l">
              <a:spcBef>
                <a:spcPts val="420"/>
              </a:spcBef>
              <a:spcAft>
                <a:spcPts val="0"/>
              </a:spcAft>
              <a:buClr>
                <a:srgbClr val="888888"/>
              </a:buClr>
              <a:buSzPts val="2100"/>
              <a:buNone/>
              <a:defRPr sz="2100">
                <a:solidFill>
                  <a:srgbClr val="888888"/>
                </a:solidFill>
              </a:defRPr>
            </a:lvl3pPr>
            <a:lvl4pPr marL="1828800" lvl="3" indent="-228600" algn="l">
              <a:spcBef>
                <a:spcPts val="380"/>
              </a:spcBef>
              <a:spcAft>
                <a:spcPts val="0"/>
              </a:spcAft>
              <a:buClr>
                <a:srgbClr val="888888"/>
              </a:buClr>
              <a:buSzPts val="1900"/>
              <a:buNone/>
              <a:defRPr sz="1900">
                <a:solidFill>
                  <a:srgbClr val="888888"/>
                </a:solidFill>
              </a:defRPr>
            </a:lvl4pPr>
            <a:lvl5pPr marL="2286000" lvl="4" indent="-228600" algn="l">
              <a:spcBef>
                <a:spcPts val="380"/>
              </a:spcBef>
              <a:spcAft>
                <a:spcPts val="0"/>
              </a:spcAft>
              <a:buClr>
                <a:srgbClr val="888888"/>
              </a:buClr>
              <a:buSzPts val="1900"/>
              <a:buNone/>
              <a:defRPr sz="1900">
                <a:solidFill>
                  <a:srgbClr val="888888"/>
                </a:solidFill>
              </a:defRPr>
            </a:lvl5pPr>
            <a:lvl6pPr marL="2743200" lvl="5" indent="-228600" algn="l">
              <a:spcBef>
                <a:spcPts val="380"/>
              </a:spcBef>
              <a:spcAft>
                <a:spcPts val="0"/>
              </a:spcAft>
              <a:buClr>
                <a:srgbClr val="888888"/>
              </a:buClr>
              <a:buSzPts val="1900"/>
              <a:buNone/>
              <a:defRPr sz="1900">
                <a:solidFill>
                  <a:srgbClr val="888888"/>
                </a:solidFill>
              </a:defRPr>
            </a:lvl6pPr>
            <a:lvl7pPr marL="3200400" lvl="6" indent="-228600" algn="l">
              <a:spcBef>
                <a:spcPts val="380"/>
              </a:spcBef>
              <a:spcAft>
                <a:spcPts val="0"/>
              </a:spcAft>
              <a:buClr>
                <a:srgbClr val="888888"/>
              </a:buClr>
              <a:buSzPts val="1900"/>
              <a:buNone/>
              <a:defRPr sz="1900">
                <a:solidFill>
                  <a:srgbClr val="888888"/>
                </a:solidFill>
              </a:defRPr>
            </a:lvl7pPr>
            <a:lvl8pPr marL="3657600" lvl="7" indent="-228600" algn="l">
              <a:spcBef>
                <a:spcPts val="380"/>
              </a:spcBef>
              <a:spcAft>
                <a:spcPts val="0"/>
              </a:spcAft>
              <a:buClr>
                <a:srgbClr val="888888"/>
              </a:buClr>
              <a:buSzPts val="1900"/>
              <a:buNone/>
              <a:defRPr sz="1900">
                <a:solidFill>
                  <a:srgbClr val="888888"/>
                </a:solidFill>
              </a:defRPr>
            </a:lvl8pPr>
            <a:lvl9pPr marL="4114800" lvl="8" indent="-228600" algn="l">
              <a:spcBef>
                <a:spcPts val="380"/>
              </a:spcBef>
              <a:spcAft>
                <a:spcPts val="0"/>
              </a:spcAft>
              <a:buClr>
                <a:srgbClr val="888888"/>
              </a:buClr>
              <a:buSzPts val="1900"/>
              <a:buNone/>
              <a:defRPr sz="1900">
                <a:solidFill>
                  <a:srgbClr val="888888"/>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raph">
  <p:cSld name="Graph">
    <p:spTree>
      <p:nvGrpSpPr>
        <p:cNvPr id="1" name="Shape 288"/>
        <p:cNvGrpSpPr/>
        <p:nvPr/>
      </p:nvGrpSpPr>
      <p:grpSpPr>
        <a:xfrm>
          <a:off x="0" y="0"/>
          <a:ext cx="0" cy="0"/>
          <a:chOff x="0" y="0"/>
          <a:chExt cx="0" cy="0"/>
        </a:xfrm>
      </p:grpSpPr>
      <p:sp>
        <p:nvSpPr>
          <p:cNvPr id="289" name="Google Shape;289;p193"/>
          <p:cNvSpPr txBox="1">
            <a:spLocks noGrp="1"/>
          </p:cNvSpPr>
          <p:nvPr>
            <p:ph type="title"/>
          </p:nvPr>
        </p:nvSpPr>
        <p:spPr>
          <a:xfrm>
            <a:off x="609441" y="476672"/>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dk1"/>
              </a:buClr>
              <a:buSzPts val="3600"/>
              <a:buFont typeface="Open Sans"/>
              <a:buNone/>
              <a:defRPr sz="3600">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19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1" name="Google Shape;291;p19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2" name="Google Shape;292;p19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3"/>
        <p:cNvGrpSpPr/>
        <p:nvPr/>
      </p:nvGrpSpPr>
      <p:grpSpPr>
        <a:xfrm>
          <a:off x="0" y="0"/>
          <a:ext cx="0" cy="0"/>
          <a:chOff x="0" y="0"/>
          <a:chExt cx="0" cy="0"/>
        </a:xfrm>
      </p:grpSpPr>
      <p:sp>
        <p:nvSpPr>
          <p:cNvPr id="294" name="Google Shape;294;p194"/>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5" name="Google Shape;295;p194"/>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6" name="Google Shape;296;p194"/>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194"/>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8" name="Google Shape;298;p194"/>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9"/>
        <p:cNvGrpSpPr/>
        <p:nvPr/>
      </p:nvGrpSpPr>
      <p:grpSpPr>
        <a:xfrm>
          <a:off x="0" y="0"/>
          <a:ext cx="0" cy="0"/>
          <a:chOff x="0" y="0"/>
          <a:chExt cx="0" cy="0"/>
        </a:xfrm>
      </p:grpSpPr>
      <p:sp>
        <p:nvSpPr>
          <p:cNvPr id="300" name="Google Shape;300;p195"/>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195"/>
          <p:cNvSpPr txBox="1">
            <a:spLocks noGrp="1"/>
          </p:cNvSpPr>
          <p:nvPr>
            <p:ph type="body" idx="1"/>
          </p:nvPr>
        </p:nvSpPr>
        <p:spPr>
          <a:xfrm>
            <a:off x="609441"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2" name="Google Shape;302;p195"/>
          <p:cNvSpPr txBox="1">
            <a:spLocks noGrp="1"/>
          </p:cNvSpPr>
          <p:nvPr>
            <p:ph type="body" idx="2"/>
          </p:nvPr>
        </p:nvSpPr>
        <p:spPr>
          <a:xfrm>
            <a:off x="6195986"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3" name="Google Shape;303;p19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4" name="Google Shape;304;p19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5" name="Google Shape;305;p19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79"/>
        <p:cNvGrpSpPr/>
        <p:nvPr/>
      </p:nvGrpSpPr>
      <p:grpSpPr>
        <a:xfrm>
          <a:off x="0" y="0"/>
          <a:ext cx="0" cy="0"/>
          <a:chOff x="0" y="0"/>
          <a:chExt cx="0" cy="0"/>
        </a:xfrm>
      </p:grpSpPr>
      <p:sp>
        <p:nvSpPr>
          <p:cNvPr id="80" name="Google Shape;80;p170"/>
          <p:cNvSpPr txBox="1">
            <a:spLocks noGrp="1"/>
          </p:cNvSpPr>
          <p:nvPr>
            <p:ph type="ctrTitle"/>
          </p:nvPr>
        </p:nvSpPr>
        <p:spPr>
          <a:xfrm>
            <a:off x="914162" y="1226215"/>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lt1"/>
              </a:buClr>
              <a:buSzPts val="4800"/>
              <a:buFont typeface="Quattrocento Sans"/>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70"/>
          <p:cNvSpPr txBox="1">
            <a:spLocks noGrp="1"/>
          </p:cNvSpPr>
          <p:nvPr>
            <p:ph type="subTitle" idx="1"/>
          </p:nvPr>
        </p:nvSpPr>
        <p:spPr>
          <a:xfrm>
            <a:off x="914163" y="2734341"/>
            <a:ext cx="5396273" cy="1080120"/>
          </a:xfrm>
          <a:prstGeom prst="rect">
            <a:avLst/>
          </a:prstGeom>
          <a:noFill/>
          <a:ln>
            <a:noFill/>
          </a:ln>
        </p:spPr>
        <p:txBody>
          <a:bodyPr spcFirstLastPara="1" wrap="square" lIns="0" tIns="60925" rIns="0" bIns="60925" anchor="t" anchorCtr="0">
            <a:normAutofit/>
          </a:bodyPr>
          <a:lstStyle>
            <a:lvl1pPr lvl="0" algn="l">
              <a:spcBef>
                <a:spcPts val="720"/>
              </a:spcBef>
              <a:spcAft>
                <a:spcPts val="0"/>
              </a:spcAft>
              <a:buClr>
                <a:schemeClr val="lt1"/>
              </a:buClr>
              <a:buSzPts val="3600"/>
              <a:buNone/>
              <a:defRPr>
                <a:solidFill>
                  <a:schemeClr val="lt1"/>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82" name="Google Shape;82;p17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7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7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5" name="Google Shape;85;p170"/>
          <p:cNvSpPr txBox="1">
            <a:spLocks noGrp="1"/>
          </p:cNvSpPr>
          <p:nvPr>
            <p:ph type="body" idx="2"/>
          </p:nvPr>
        </p:nvSpPr>
        <p:spPr>
          <a:xfrm>
            <a:off x="914400" y="3933825"/>
            <a:ext cx="5827713" cy="612775"/>
          </a:xfrm>
          <a:prstGeom prst="rect">
            <a:avLst/>
          </a:prstGeom>
          <a:noFill/>
          <a:ln>
            <a:noFill/>
          </a:ln>
        </p:spPr>
        <p:txBody>
          <a:bodyPr spcFirstLastPara="1" wrap="square" lIns="0" tIns="60925" rIns="0" bIns="60925" anchor="ctr" anchorCtr="0">
            <a:noAutofit/>
          </a:bodyPr>
          <a:lstStyle>
            <a:lvl1pPr marL="457200" lvl="0" indent="-228600" algn="l">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170"/>
          <p:cNvSpPr>
            <a:spLocks noGrp="1"/>
          </p:cNvSpPr>
          <p:nvPr>
            <p:ph type="pic" idx="3"/>
          </p:nvPr>
        </p:nvSpPr>
        <p:spPr>
          <a:xfrm>
            <a:off x="5208376" y="0"/>
            <a:ext cx="6980449" cy="68580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06"/>
        <p:cNvGrpSpPr/>
        <p:nvPr/>
      </p:nvGrpSpPr>
      <p:grpSpPr>
        <a:xfrm>
          <a:off x="0" y="0"/>
          <a:ext cx="0" cy="0"/>
          <a:chOff x="0" y="0"/>
          <a:chExt cx="0" cy="0"/>
        </a:xfrm>
      </p:grpSpPr>
      <p:sp>
        <p:nvSpPr>
          <p:cNvPr id="307" name="Google Shape;307;p196"/>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8" name="Google Shape;308;p196"/>
          <p:cNvSpPr txBox="1">
            <a:spLocks noGrp="1"/>
          </p:cNvSpPr>
          <p:nvPr>
            <p:ph type="body" idx="1"/>
          </p:nvPr>
        </p:nvSpPr>
        <p:spPr>
          <a:xfrm>
            <a:off x="609441" y="1535113"/>
            <a:ext cx="5385514"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09" name="Google Shape;309;p196"/>
          <p:cNvSpPr txBox="1">
            <a:spLocks noGrp="1"/>
          </p:cNvSpPr>
          <p:nvPr>
            <p:ph type="body" idx="2"/>
          </p:nvPr>
        </p:nvSpPr>
        <p:spPr>
          <a:xfrm>
            <a:off x="609441" y="2174875"/>
            <a:ext cx="5385514"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0" name="Google Shape;310;p196"/>
          <p:cNvSpPr txBox="1">
            <a:spLocks noGrp="1"/>
          </p:cNvSpPr>
          <p:nvPr>
            <p:ph type="body" idx="3"/>
          </p:nvPr>
        </p:nvSpPr>
        <p:spPr>
          <a:xfrm>
            <a:off x="6191756" y="1535113"/>
            <a:ext cx="5387630"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11" name="Google Shape;311;p196"/>
          <p:cNvSpPr txBox="1">
            <a:spLocks noGrp="1"/>
          </p:cNvSpPr>
          <p:nvPr>
            <p:ph type="body" idx="4"/>
          </p:nvPr>
        </p:nvSpPr>
        <p:spPr>
          <a:xfrm>
            <a:off x="6191756" y="2174875"/>
            <a:ext cx="5387630"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2" name="Google Shape;312;p19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3" name="Google Shape;313;p19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4" name="Google Shape;314;p19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5"/>
        <p:cNvGrpSpPr/>
        <p:nvPr/>
      </p:nvGrpSpPr>
      <p:grpSpPr>
        <a:xfrm>
          <a:off x="0" y="0"/>
          <a:ext cx="0" cy="0"/>
          <a:chOff x="0" y="0"/>
          <a:chExt cx="0" cy="0"/>
        </a:xfrm>
      </p:grpSpPr>
      <p:sp>
        <p:nvSpPr>
          <p:cNvPr id="316" name="Google Shape;316;p19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7" name="Google Shape;317;p19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8" name="Google Shape;318;p197"/>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19"/>
        <p:cNvGrpSpPr/>
        <p:nvPr/>
      </p:nvGrpSpPr>
      <p:grpSpPr>
        <a:xfrm>
          <a:off x="0" y="0"/>
          <a:ext cx="0" cy="0"/>
          <a:chOff x="0" y="0"/>
          <a:chExt cx="0" cy="0"/>
        </a:xfrm>
      </p:grpSpPr>
      <p:sp>
        <p:nvSpPr>
          <p:cNvPr id="320" name="Google Shape;320;p198"/>
          <p:cNvSpPr txBox="1">
            <a:spLocks noGrp="1"/>
          </p:cNvSpPr>
          <p:nvPr>
            <p:ph type="title"/>
          </p:nvPr>
        </p:nvSpPr>
        <p:spPr>
          <a:xfrm>
            <a:off x="609443" y="273049"/>
            <a:ext cx="4010039" cy="1162051"/>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1" name="Google Shape;321;p198"/>
          <p:cNvSpPr txBox="1">
            <a:spLocks noGrp="1"/>
          </p:cNvSpPr>
          <p:nvPr>
            <p:ph type="body" idx="1"/>
          </p:nvPr>
        </p:nvSpPr>
        <p:spPr>
          <a:xfrm>
            <a:off x="4765492" y="273052"/>
            <a:ext cx="6813892" cy="5853113"/>
          </a:xfrm>
          <a:prstGeom prst="rect">
            <a:avLst/>
          </a:prstGeom>
          <a:noFill/>
          <a:ln>
            <a:noFill/>
          </a:ln>
        </p:spPr>
        <p:txBody>
          <a:bodyPr spcFirstLastPara="1" wrap="square" lIns="121875" tIns="60925" rIns="121875" bIns="60925" anchor="t" anchorCtr="0">
            <a:normAutofit/>
          </a:bodyPr>
          <a:lstStyle>
            <a:lvl1pPr marL="457200" lvl="0" indent="-501650" algn="l">
              <a:spcBef>
                <a:spcPts val="860"/>
              </a:spcBef>
              <a:spcAft>
                <a:spcPts val="0"/>
              </a:spcAft>
              <a:buClr>
                <a:schemeClr val="dk1"/>
              </a:buClr>
              <a:buSzPts val="4300"/>
              <a:buChar char="•"/>
              <a:defRPr sz="4300"/>
            </a:lvl1pPr>
            <a:lvl2pPr marL="914400" lvl="1" indent="-463550" algn="l">
              <a:spcBef>
                <a:spcPts val="740"/>
              </a:spcBef>
              <a:spcAft>
                <a:spcPts val="0"/>
              </a:spcAft>
              <a:buClr>
                <a:schemeClr val="dk1"/>
              </a:buClr>
              <a:buSzPts val="3700"/>
              <a:buChar char="–"/>
              <a:defRPr sz="3700"/>
            </a:lvl2pPr>
            <a:lvl3pPr marL="1371600" lvl="2" indent="-431800" algn="l">
              <a:spcBef>
                <a:spcPts val="640"/>
              </a:spcBef>
              <a:spcAft>
                <a:spcPts val="0"/>
              </a:spcAft>
              <a:buClr>
                <a:schemeClr val="dk1"/>
              </a:buClr>
              <a:buSzPts val="3200"/>
              <a:buChar char="•"/>
              <a:defRPr sz="3200"/>
            </a:lvl3pPr>
            <a:lvl4pPr marL="1828800" lvl="3" indent="-400050" algn="l">
              <a:spcBef>
                <a:spcPts val="540"/>
              </a:spcBef>
              <a:spcAft>
                <a:spcPts val="0"/>
              </a:spcAft>
              <a:buClr>
                <a:schemeClr val="dk1"/>
              </a:buClr>
              <a:buSzPts val="2700"/>
              <a:buChar char="–"/>
              <a:defRPr sz="2700"/>
            </a:lvl4pPr>
            <a:lvl5pPr marL="2286000" lvl="4" indent="-400050" algn="l">
              <a:spcBef>
                <a:spcPts val="540"/>
              </a:spcBef>
              <a:spcAft>
                <a:spcPts val="0"/>
              </a:spcAft>
              <a:buClr>
                <a:schemeClr val="dk1"/>
              </a:buClr>
              <a:buSzPts val="2700"/>
              <a:buChar char="»"/>
              <a:defRPr sz="2700"/>
            </a:lvl5pPr>
            <a:lvl6pPr marL="2743200" lvl="5" indent="-400050" algn="l">
              <a:spcBef>
                <a:spcPts val="540"/>
              </a:spcBef>
              <a:spcAft>
                <a:spcPts val="0"/>
              </a:spcAft>
              <a:buClr>
                <a:schemeClr val="dk1"/>
              </a:buClr>
              <a:buSzPts val="2700"/>
              <a:buChar char="•"/>
              <a:defRPr sz="2700"/>
            </a:lvl6pPr>
            <a:lvl7pPr marL="3200400" lvl="6" indent="-400050" algn="l">
              <a:spcBef>
                <a:spcPts val="540"/>
              </a:spcBef>
              <a:spcAft>
                <a:spcPts val="0"/>
              </a:spcAft>
              <a:buClr>
                <a:schemeClr val="dk1"/>
              </a:buClr>
              <a:buSzPts val="2700"/>
              <a:buChar char="•"/>
              <a:defRPr sz="2700"/>
            </a:lvl7pPr>
            <a:lvl8pPr marL="3657600" lvl="7" indent="-400050" algn="l">
              <a:spcBef>
                <a:spcPts val="540"/>
              </a:spcBef>
              <a:spcAft>
                <a:spcPts val="0"/>
              </a:spcAft>
              <a:buClr>
                <a:schemeClr val="dk1"/>
              </a:buClr>
              <a:buSzPts val="2700"/>
              <a:buChar char="•"/>
              <a:defRPr sz="2700"/>
            </a:lvl8pPr>
            <a:lvl9pPr marL="4114800" lvl="8" indent="-400050" algn="l">
              <a:spcBef>
                <a:spcPts val="540"/>
              </a:spcBef>
              <a:spcAft>
                <a:spcPts val="0"/>
              </a:spcAft>
              <a:buClr>
                <a:schemeClr val="dk1"/>
              </a:buClr>
              <a:buSzPts val="2700"/>
              <a:buChar char="•"/>
              <a:defRPr sz="2700"/>
            </a:lvl9pPr>
          </a:lstStyle>
          <a:p>
            <a:endParaRPr/>
          </a:p>
        </p:txBody>
      </p:sp>
      <p:sp>
        <p:nvSpPr>
          <p:cNvPr id="322" name="Google Shape;322;p198"/>
          <p:cNvSpPr txBox="1">
            <a:spLocks noGrp="1"/>
          </p:cNvSpPr>
          <p:nvPr>
            <p:ph type="body" idx="2"/>
          </p:nvPr>
        </p:nvSpPr>
        <p:spPr>
          <a:xfrm>
            <a:off x="609443" y="1435102"/>
            <a:ext cx="4010039" cy="46910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23" name="Google Shape;323;p19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4" name="Google Shape;324;p19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5" name="Google Shape;325;p198"/>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26"/>
        <p:cNvGrpSpPr/>
        <p:nvPr/>
      </p:nvGrpSpPr>
      <p:grpSpPr>
        <a:xfrm>
          <a:off x="0" y="0"/>
          <a:ext cx="0" cy="0"/>
          <a:chOff x="0" y="0"/>
          <a:chExt cx="0" cy="0"/>
        </a:xfrm>
      </p:grpSpPr>
      <p:sp>
        <p:nvSpPr>
          <p:cNvPr id="327" name="Google Shape;327;p199"/>
          <p:cNvSpPr txBox="1">
            <a:spLocks noGrp="1"/>
          </p:cNvSpPr>
          <p:nvPr>
            <p:ph type="title"/>
          </p:nvPr>
        </p:nvSpPr>
        <p:spPr>
          <a:xfrm>
            <a:off x="2389095" y="4800600"/>
            <a:ext cx="7313295" cy="566739"/>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8" name="Google Shape;328;p199"/>
          <p:cNvSpPr>
            <a:spLocks noGrp="1"/>
          </p:cNvSpPr>
          <p:nvPr>
            <p:ph type="pic" idx="2"/>
          </p:nvPr>
        </p:nvSpPr>
        <p:spPr>
          <a:xfrm>
            <a:off x="2389095" y="612775"/>
            <a:ext cx="7313295" cy="4114800"/>
          </a:xfrm>
          <a:prstGeom prst="rect">
            <a:avLst/>
          </a:prstGeom>
          <a:noFill/>
          <a:ln>
            <a:noFill/>
          </a:ln>
        </p:spPr>
      </p:sp>
      <p:sp>
        <p:nvSpPr>
          <p:cNvPr id="329" name="Google Shape;329;p199"/>
          <p:cNvSpPr txBox="1">
            <a:spLocks noGrp="1"/>
          </p:cNvSpPr>
          <p:nvPr>
            <p:ph type="body" idx="1"/>
          </p:nvPr>
        </p:nvSpPr>
        <p:spPr>
          <a:xfrm>
            <a:off x="2389095" y="5367338"/>
            <a:ext cx="7313295" cy="8048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30" name="Google Shape;330;p19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1" name="Google Shape;331;p19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2" name="Google Shape;332;p199"/>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33"/>
        <p:cNvGrpSpPr/>
        <p:nvPr/>
      </p:nvGrpSpPr>
      <p:grpSpPr>
        <a:xfrm>
          <a:off x="0" y="0"/>
          <a:ext cx="0" cy="0"/>
          <a:chOff x="0" y="0"/>
          <a:chExt cx="0" cy="0"/>
        </a:xfrm>
      </p:grpSpPr>
      <p:sp>
        <p:nvSpPr>
          <p:cNvPr id="334" name="Google Shape;334;p200"/>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5" name="Google Shape;335;p200"/>
          <p:cNvSpPr txBox="1">
            <a:spLocks noGrp="1"/>
          </p:cNvSpPr>
          <p:nvPr>
            <p:ph type="body" idx="1"/>
          </p:nvPr>
        </p:nvSpPr>
        <p:spPr>
          <a:xfrm rot="5400000">
            <a:off x="3600543" y="-1852677"/>
            <a:ext cx="4987739" cy="10969943"/>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6" name="Google Shape;336;p20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7" name="Google Shape;337;p20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8" name="Google Shape;338;p200"/>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39"/>
        <p:cNvGrpSpPr/>
        <p:nvPr/>
      </p:nvGrpSpPr>
      <p:grpSpPr>
        <a:xfrm>
          <a:off x="0" y="0"/>
          <a:ext cx="0" cy="0"/>
          <a:chOff x="0" y="0"/>
          <a:chExt cx="0" cy="0"/>
        </a:xfrm>
      </p:grpSpPr>
      <p:sp>
        <p:nvSpPr>
          <p:cNvPr id="340" name="Google Shape;340;p201"/>
          <p:cNvSpPr txBox="1">
            <a:spLocks noGrp="1"/>
          </p:cNvSpPr>
          <p:nvPr>
            <p:ph type="title"/>
          </p:nvPr>
        </p:nvSpPr>
        <p:spPr>
          <a:xfrm rot="5400000">
            <a:off x="7282379" y="1829159"/>
            <a:ext cx="5851525" cy="2742486"/>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1" name="Google Shape;341;p201"/>
          <p:cNvSpPr txBox="1">
            <a:spLocks noGrp="1"/>
          </p:cNvSpPr>
          <p:nvPr>
            <p:ph type="body" idx="1"/>
          </p:nvPr>
        </p:nvSpPr>
        <p:spPr>
          <a:xfrm rot="5400000">
            <a:off x="1695834" y="-811754"/>
            <a:ext cx="5851525" cy="8024310"/>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2" name="Google Shape;342;p20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3" name="Google Shape;343;p20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4" name="Google Shape;344;p201"/>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40_Full Blank">
  <p:cSld name="40_Full Blank">
    <p:spTree>
      <p:nvGrpSpPr>
        <p:cNvPr id="1" name="Shape 345"/>
        <p:cNvGrpSpPr/>
        <p:nvPr/>
      </p:nvGrpSpPr>
      <p:grpSpPr>
        <a:xfrm>
          <a:off x="0" y="0"/>
          <a:ext cx="0" cy="0"/>
          <a:chOff x="0" y="0"/>
          <a:chExt cx="0" cy="0"/>
        </a:xfrm>
      </p:grpSpPr>
      <p:sp>
        <p:nvSpPr>
          <p:cNvPr id="346" name="Google Shape;346;p202"/>
          <p:cNvSpPr/>
          <p:nvPr/>
        </p:nvSpPr>
        <p:spPr>
          <a:xfrm>
            <a:off x="0" y="-981"/>
            <a:ext cx="12188825" cy="6867857"/>
          </a:xfrm>
          <a:prstGeom prst="rect">
            <a:avLst/>
          </a:prstGeom>
          <a:solidFill>
            <a:srgbClr val="262626">
              <a:alpha val="9686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47" name="Google Shape;347;p202"/>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nvGrpSpPr>
          <p:cNvPr id="348" name="Google Shape;348;p202"/>
          <p:cNvGrpSpPr/>
          <p:nvPr/>
        </p:nvGrpSpPr>
        <p:grpSpPr>
          <a:xfrm>
            <a:off x="531756" y="6037713"/>
            <a:ext cx="495031" cy="493336"/>
            <a:chOff x="5489575" y="1343025"/>
            <a:chExt cx="1724025" cy="1717676"/>
          </a:xfrm>
        </p:grpSpPr>
        <p:sp>
          <p:nvSpPr>
            <p:cNvPr id="349" name="Google Shape;349;p202"/>
            <p:cNvSpPr/>
            <p:nvPr/>
          </p:nvSpPr>
          <p:spPr>
            <a:xfrm>
              <a:off x="6137275" y="1343025"/>
              <a:ext cx="1076325" cy="1074738"/>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0" name="Google Shape;350;p202"/>
            <p:cNvSpPr/>
            <p:nvPr/>
          </p:nvSpPr>
          <p:spPr>
            <a:xfrm>
              <a:off x="5489575" y="2201863"/>
              <a:ext cx="754063" cy="754063"/>
            </a:xfrm>
            <a:custGeom>
              <a:avLst/>
              <a:gdLst/>
              <a:ahLst/>
              <a:cxnLst/>
              <a:rect l="l" t="t" r="r" b="b"/>
              <a:pathLst>
                <a:path w="199" h="199" extrusionOk="0">
                  <a:moveTo>
                    <a:pt x="100" y="0"/>
                  </a:moveTo>
                  <a:cubicBezTo>
                    <a:pt x="45" y="0"/>
                    <a:pt x="0" y="45"/>
                    <a:pt x="0" y="100"/>
                  </a:cubicBezTo>
                  <a:cubicBezTo>
                    <a:pt x="0" y="154"/>
                    <a:pt x="45" y="199"/>
                    <a:pt x="100" y="199"/>
                  </a:cubicBezTo>
                  <a:cubicBezTo>
                    <a:pt x="154" y="199"/>
                    <a:pt x="199" y="154"/>
                    <a:pt x="199" y="100"/>
                  </a:cubicBezTo>
                  <a:cubicBezTo>
                    <a:pt x="199" y="45"/>
                    <a:pt x="154" y="0"/>
                    <a:pt x="100" y="0"/>
                  </a:cubicBezTo>
                  <a:close/>
                  <a:moveTo>
                    <a:pt x="100" y="171"/>
                  </a:moveTo>
                  <a:cubicBezTo>
                    <a:pt x="60" y="171"/>
                    <a:pt x="29" y="139"/>
                    <a:pt x="29" y="100"/>
                  </a:cubicBezTo>
                  <a:cubicBezTo>
                    <a:pt x="29" y="60"/>
                    <a:pt x="60" y="28"/>
                    <a:pt x="100" y="28"/>
                  </a:cubicBezTo>
                  <a:cubicBezTo>
                    <a:pt x="139" y="28"/>
                    <a:pt x="171" y="60"/>
                    <a:pt x="171" y="100"/>
                  </a:cubicBezTo>
                  <a:cubicBezTo>
                    <a:pt x="171" y="139"/>
                    <a:pt x="139" y="171"/>
                    <a:pt x="100" y="171"/>
                  </a:cubicBezTo>
                  <a:close/>
                  <a:moveTo>
                    <a:pt x="100" y="171"/>
                  </a:moveTo>
                  <a:cubicBezTo>
                    <a:pt x="100" y="171"/>
                    <a:pt x="100" y="171"/>
                    <a:pt x="100" y="171"/>
                  </a:cubicBezTo>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1" name="Google Shape;351;p202"/>
            <p:cNvSpPr/>
            <p:nvPr/>
          </p:nvSpPr>
          <p:spPr>
            <a:xfrm>
              <a:off x="6459538" y="2633663"/>
              <a:ext cx="431800" cy="427038"/>
            </a:xfrm>
            <a:custGeom>
              <a:avLst/>
              <a:gdLst/>
              <a:ahLst/>
              <a:cxnLst/>
              <a:rect l="l" t="t" r="r" b="b"/>
              <a:pathLst>
                <a:path w="114" h="113" extrusionOk="0">
                  <a:moveTo>
                    <a:pt x="57" y="0"/>
                  </a:moveTo>
                  <a:cubicBezTo>
                    <a:pt x="25" y="0"/>
                    <a:pt x="0" y="25"/>
                    <a:pt x="0" y="57"/>
                  </a:cubicBezTo>
                  <a:cubicBezTo>
                    <a:pt x="0" y="88"/>
                    <a:pt x="25" y="113"/>
                    <a:pt x="57" y="113"/>
                  </a:cubicBezTo>
                  <a:cubicBezTo>
                    <a:pt x="88" y="113"/>
                    <a:pt x="114" y="88"/>
                    <a:pt x="114" y="57"/>
                  </a:cubicBezTo>
                  <a:cubicBezTo>
                    <a:pt x="114" y="25"/>
                    <a:pt x="88" y="0"/>
                    <a:pt x="57" y="0"/>
                  </a:cubicBezTo>
                  <a:close/>
                  <a:moveTo>
                    <a:pt x="57" y="85"/>
                  </a:moveTo>
                  <a:cubicBezTo>
                    <a:pt x="41" y="85"/>
                    <a:pt x="28" y="72"/>
                    <a:pt x="28" y="57"/>
                  </a:cubicBezTo>
                  <a:cubicBezTo>
                    <a:pt x="28" y="41"/>
                    <a:pt x="41" y="28"/>
                    <a:pt x="57" y="28"/>
                  </a:cubicBezTo>
                  <a:cubicBezTo>
                    <a:pt x="73" y="28"/>
                    <a:pt x="85" y="41"/>
                    <a:pt x="85" y="57"/>
                  </a:cubicBezTo>
                  <a:cubicBezTo>
                    <a:pt x="85" y="72"/>
                    <a:pt x="73" y="85"/>
                    <a:pt x="57" y="85"/>
                  </a:cubicBezTo>
                  <a:close/>
                  <a:moveTo>
                    <a:pt x="57" y="85"/>
                  </a:moveTo>
                  <a:cubicBezTo>
                    <a:pt x="57" y="85"/>
                    <a:pt x="57" y="85"/>
                    <a:pt x="57" y="85"/>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grpSp>
      <p:sp>
        <p:nvSpPr>
          <p:cNvPr id="352" name="Google Shape;352;p202"/>
          <p:cNvSpPr>
            <a:spLocks noGrp="1"/>
          </p:cNvSpPr>
          <p:nvPr>
            <p:ph type="pic" idx="2"/>
          </p:nvPr>
        </p:nvSpPr>
        <p:spPr>
          <a:xfrm>
            <a:off x="4148224" y="1443883"/>
            <a:ext cx="1398803" cy="1564773"/>
          </a:xfrm>
          <a:prstGeom prst="rect">
            <a:avLst/>
          </a:prstGeom>
          <a:noFill/>
          <a:ln>
            <a:noFill/>
          </a:ln>
        </p:spPr>
      </p:sp>
      <p:sp>
        <p:nvSpPr>
          <p:cNvPr id="353" name="Google Shape;353;p202"/>
          <p:cNvSpPr>
            <a:spLocks noGrp="1"/>
          </p:cNvSpPr>
          <p:nvPr>
            <p:ph type="pic" idx="3"/>
          </p:nvPr>
        </p:nvSpPr>
        <p:spPr>
          <a:xfrm>
            <a:off x="941890" y="3346175"/>
            <a:ext cx="752211" cy="841303"/>
          </a:xfrm>
          <a:prstGeom prst="rect">
            <a:avLst/>
          </a:prstGeom>
          <a:noFill/>
          <a:ln>
            <a:noFill/>
          </a:ln>
        </p:spPr>
      </p:sp>
      <p:sp>
        <p:nvSpPr>
          <p:cNvPr id="354" name="Google Shape;354;p202"/>
          <p:cNvSpPr>
            <a:spLocks noGrp="1"/>
          </p:cNvSpPr>
          <p:nvPr>
            <p:ph type="pic" idx="4"/>
          </p:nvPr>
        </p:nvSpPr>
        <p:spPr>
          <a:xfrm>
            <a:off x="2116623" y="2548677"/>
            <a:ext cx="2843864" cy="3181350"/>
          </a:xfrm>
          <a:prstGeom prst="rect">
            <a:avLst/>
          </a:prstGeom>
          <a:noFill/>
          <a:ln>
            <a:noFill/>
          </a:ln>
        </p:spPr>
      </p:sp>
      <p:grpSp>
        <p:nvGrpSpPr>
          <p:cNvPr id="355" name="Google Shape;355;p202"/>
          <p:cNvGrpSpPr/>
          <p:nvPr/>
        </p:nvGrpSpPr>
        <p:grpSpPr>
          <a:xfrm>
            <a:off x="0" y="6658753"/>
            <a:ext cx="12188825" cy="208124"/>
            <a:chOff x="0" y="6606540"/>
            <a:chExt cx="11430000" cy="251459"/>
          </a:xfrm>
        </p:grpSpPr>
        <p:sp>
          <p:nvSpPr>
            <p:cNvPr id="356" name="Google Shape;356;p202"/>
            <p:cNvSpPr/>
            <p:nvPr/>
          </p:nvSpPr>
          <p:spPr>
            <a:xfrm>
              <a:off x="0" y="6606540"/>
              <a:ext cx="2286000" cy="25145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7" name="Google Shape;357;p202"/>
            <p:cNvSpPr/>
            <p:nvPr/>
          </p:nvSpPr>
          <p:spPr>
            <a:xfrm>
              <a:off x="2286000" y="6606540"/>
              <a:ext cx="2286000" cy="25145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8" name="Google Shape;358;p202"/>
            <p:cNvSpPr/>
            <p:nvPr/>
          </p:nvSpPr>
          <p:spPr>
            <a:xfrm>
              <a:off x="4572000" y="6606540"/>
              <a:ext cx="2286000" cy="25145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9" name="Google Shape;359;p202"/>
            <p:cNvSpPr/>
            <p:nvPr/>
          </p:nvSpPr>
          <p:spPr>
            <a:xfrm>
              <a:off x="6858000" y="6606540"/>
              <a:ext cx="2286000" cy="25145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60" name="Google Shape;360;p202"/>
            <p:cNvSpPr/>
            <p:nvPr/>
          </p:nvSpPr>
          <p:spPr>
            <a:xfrm>
              <a:off x="9144000" y="6606540"/>
              <a:ext cx="2286000" cy="251459"/>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9_Full Blank">
  <p:cSld name="39_Full Blank">
    <p:spTree>
      <p:nvGrpSpPr>
        <p:cNvPr id="1" name="Shape 361"/>
        <p:cNvGrpSpPr/>
        <p:nvPr/>
      </p:nvGrpSpPr>
      <p:grpSpPr>
        <a:xfrm>
          <a:off x="0" y="0"/>
          <a:ext cx="0" cy="0"/>
          <a:chOff x="0" y="0"/>
          <a:chExt cx="0" cy="0"/>
        </a:xfrm>
      </p:grpSpPr>
      <p:sp>
        <p:nvSpPr>
          <p:cNvPr id="362" name="Google Shape;362;p203"/>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7/3/2024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1082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7/3/2024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2453491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7"/>
        <p:cNvGrpSpPr/>
        <p:nvPr/>
      </p:nvGrpSpPr>
      <p:grpSpPr>
        <a:xfrm>
          <a:off x="0" y="0"/>
          <a:ext cx="0" cy="0"/>
          <a:chOff x="0" y="0"/>
          <a:chExt cx="0" cy="0"/>
        </a:xfrm>
      </p:grpSpPr>
      <p:sp>
        <p:nvSpPr>
          <p:cNvPr id="88" name="Google Shape;88;p171"/>
          <p:cNvSpPr txBox="1">
            <a:spLocks noGrp="1"/>
          </p:cNvSpPr>
          <p:nvPr>
            <p:ph type="title"/>
          </p:nvPr>
        </p:nvSpPr>
        <p:spPr>
          <a:xfrm>
            <a:off x="962833" y="4406901"/>
            <a:ext cx="10360501" cy="1362075"/>
          </a:xfrm>
          <a:prstGeom prst="rect">
            <a:avLst/>
          </a:prstGeom>
          <a:noFill/>
          <a:ln>
            <a:noFill/>
          </a:ln>
        </p:spPr>
        <p:txBody>
          <a:bodyPr spcFirstLastPara="1" wrap="square" lIns="0" tIns="60925" rIns="0" bIns="60925" anchor="t" anchorCtr="0">
            <a:normAutofit/>
          </a:bodyPr>
          <a:lstStyle>
            <a:lvl1pPr lvl="0" algn="l">
              <a:spcBef>
                <a:spcPts val="0"/>
              </a:spcBef>
              <a:spcAft>
                <a:spcPts val="0"/>
              </a:spcAft>
              <a:buClr>
                <a:schemeClr val="accent1"/>
              </a:buClr>
              <a:buSzPts val="5300"/>
              <a:buFont typeface="Quattrocento Sans"/>
              <a:buNone/>
              <a:defRPr sz="53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71"/>
          <p:cNvSpPr txBox="1">
            <a:spLocks noGrp="1"/>
          </p:cNvSpPr>
          <p:nvPr>
            <p:ph type="body" idx="1"/>
          </p:nvPr>
        </p:nvSpPr>
        <p:spPr>
          <a:xfrm>
            <a:off x="962833" y="2906713"/>
            <a:ext cx="10360501" cy="1500187"/>
          </a:xfrm>
          <a:prstGeom prst="rect">
            <a:avLst/>
          </a:prstGeom>
          <a:noFill/>
          <a:ln>
            <a:noFill/>
          </a:ln>
        </p:spPr>
        <p:txBody>
          <a:bodyPr spcFirstLastPara="1" wrap="square" lIns="0" tIns="60925" rIns="0" bIns="60925" anchor="b" anchorCtr="0">
            <a:normAutofit/>
          </a:bodyPr>
          <a:lstStyle>
            <a:lvl1pPr marL="457200" lvl="0" indent="-228600" algn="l">
              <a:spcBef>
                <a:spcPts val="540"/>
              </a:spcBef>
              <a:spcAft>
                <a:spcPts val="0"/>
              </a:spcAft>
              <a:buClr>
                <a:srgbClr val="918E8D"/>
              </a:buClr>
              <a:buSzPts val="2700"/>
              <a:buNone/>
              <a:defRPr sz="2700">
                <a:solidFill>
                  <a:srgbClr val="918E8D"/>
                </a:solidFill>
              </a:defRPr>
            </a:lvl1pPr>
            <a:lvl2pPr marL="914400" lvl="1" indent="-228600" algn="l">
              <a:spcBef>
                <a:spcPts val="480"/>
              </a:spcBef>
              <a:spcAft>
                <a:spcPts val="0"/>
              </a:spcAft>
              <a:buClr>
                <a:srgbClr val="918E8D"/>
              </a:buClr>
              <a:buSzPts val="2400"/>
              <a:buNone/>
              <a:defRPr sz="2400">
                <a:solidFill>
                  <a:srgbClr val="918E8D"/>
                </a:solidFill>
              </a:defRPr>
            </a:lvl2pPr>
            <a:lvl3pPr marL="1371600" lvl="2" indent="-228600" algn="l">
              <a:spcBef>
                <a:spcPts val="420"/>
              </a:spcBef>
              <a:spcAft>
                <a:spcPts val="0"/>
              </a:spcAft>
              <a:buClr>
                <a:srgbClr val="918E8D"/>
              </a:buClr>
              <a:buSzPts val="2100"/>
              <a:buNone/>
              <a:defRPr sz="2100">
                <a:solidFill>
                  <a:srgbClr val="918E8D"/>
                </a:solidFill>
              </a:defRPr>
            </a:lvl3pPr>
            <a:lvl4pPr marL="1828800" lvl="3" indent="-228600" algn="l">
              <a:spcBef>
                <a:spcPts val="380"/>
              </a:spcBef>
              <a:spcAft>
                <a:spcPts val="0"/>
              </a:spcAft>
              <a:buClr>
                <a:srgbClr val="918E8D"/>
              </a:buClr>
              <a:buSzPts val="1900"/>
              <a:buNone/>
              <a:defRPr sz="1900">
                <a:solidFill>
                  <a:srgbClr val="918E8D"/>
                </a:solidFill>
              </a:defRPr>
            </a:lvl4pPr>
            <a:lvl5pPr marL="2286000" lvl="4" indent="-228600" algn="l">
              <a:spcBef>
                <a:spcPts val="380"/>
              </a:spcBef>
              <a:spcAft>
                <a:spcPts val="0"/>
              </a:spcAft>
              <a:buClr>
                <a:srgbClr val="918E8D"/>
              </a:buClr>
              <a:buSzPts val="1900"/>
              <a:buNone/>
              <a:defRPr sz="1900">
                <a:solidFill>
                  <a:srgbClr val="918E8D"/>
                </a:solidFill>
              </a:defRPr>
            </a:lvl5pPr>
            <a:lvl6pPr marL="2743200" lvl="5" indent="-228600" algn="l">
              <a:spcBef>
                <a:spcPts val="380"/>
              </a:spcBef>
              <a:spcAft>
                <a:spcPts val="0"/>
              </a:spcAft>
              <a:buClr>
                <a:srgbClr val="918E8D"/>
              </a:buClr>
              <a:buSzPts val="1900"/>
              <a:buNone/>
              <a:defRPr sz="1900">
                <a:solidFill>
                  <a:srgbClr val="918E8D"/>
                </a:solidFill>
              </a:defRPr>
            </a:lvl6pPr>
            <a:lvl7pPr marL="3200400" lvl="6" indent="-228600" algn="l">
              <a:spcBef>
                <a:spcPts val="380"/>
              </a:spcBef>
              <a:spcAft>
                <a:spcPts val="0"/>
              </a:spcAft>
              <a:buClr>
                <a:srgbClr val="918E8D"/>
              </a:buClr>
              <a:buSzPts val="1900"/>
              <a:buNone/>
              <a:defRPr sz="1900">
                <a:solidFill>
                  <a:srgbClr val="918E8D"/>
                </a:solidFill>
              </a:defRPr>
            </a:lvl7pPr>
            <a:lvl8pPr marL="3657600" lvl="7" indent="-228600" algn="l">
              <a:spcBef>
                <a:spcPts val="380"/>
              </a:spcBef>
              <a:spcAft>
                <a:spcPts val="0"/>
              </a:spcAft>
              <a:buClr>
                <a:srgbClr val="918E8D"/>
              </a:buClr>
              <a:buSzPts val="1900"/>
              <a:buNone/>
              <a:defRPr sz="1900">
                <a:solidFill>
                  <a:srgbClr val="918E8D"/>
                </a:solidFill>
              </a:defRPr>
            </a:lvl8pPr>
            <a:lvl9pPr marL="4114800" lvl="8" indent="-228600" algn="l">
              <a:spcBef>
                <a:spcPts val="380"/>
              </a:spcBef>
              <a:spcAft>
                <a:spcPts val="0"/>
              </a:spcAft>
              <a:buClr>
                <a:srgbClr val="918E8D"/>
              </a:buClr>
              <a:buSzPts val="1900"/>
              <a:buNone/>
              <a:defRPr sz="1900">
                <a:solidFill>
                  <a:srgbClr val="918E8D"/>
                </a:solidFill>
              </a:defRPr>
            </a:lvl9pPr>
          </a:lstStyle>
          <a:p>
            <a:endParaRPr/>
          </a:p>
        </p:txBody>
      </p:sp>
      <p:sp>
        <p:nvSpPr>
          <p:cNvPr id="90" name="Google Shape;90;p171"/>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71"/>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1"/>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7/3/2024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7828256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7/3/2024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32413475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7/3/2024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26665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7/3/2024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31914160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7/3/2024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2250477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7/3/2024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4523093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7/3/2024</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6639577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35994685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309675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98"/>
        <p:cNvGrpSpPr/>
        <p:nvPr/>
      </p:nvGrpSpPr>
      <p:grpSpPr>
        <a:xfrm>
          <a:off x="0" y="0"/>
          <a:ext cx="0" cy="0"/>
          <a:chOff x="0" y="0"/>
          <a:chExt cx="0" cy="0"/>
        </a:xfrm>
      </p:grpSpPr>
      <p:sp>
        <p:nvSpPr>
          <p:cNvPr id="99" name="Google Shape;99;p173"/>
          <p:cNvSpPr/>
          <p:nvPr/>
        </p:nvSpPr>
        <p:spPr>
          <a:xfrm>
            <a:off x="0" y="4581128"/>
            <a:ext cx="5163566" cy="2276872"/>
          </a:xfrm>
          <a:custGeom>
            <a:avLst/>
            <a:gdLst/>
            <a:ahLst/>
            <a:cxnLst/>
            <a:rect l="l" t="t" r="r" b="b"/>
            <a:pathLst>
              <a:path w="5163566" h="2276872" extrusionOk="0">
                <a:moveTo>
                  <a:pt x="2035697" y="0"/>
                </a:moveTo>
                <a:cubicBezTo>
                  <a:pt x="3397576" y="0"/>
                  <a:pt x="4566062" y="828016"/>
                  <a:pt x="5065187" y="2008081"/>
                </a:cubicBezTo>
                <a:lnTo>
                  <a:pt x="5163566" y="2276872"/>
                </a:lnTo>
                <a:lnTo>
                  <a:pt x="0" y="2276872"/>
                </a:lnTo>
                <a:lnTo>
                  <a:pt x="0" y="706170"/>
                </a:lnTo>
                <a:lnTo>
                  <a:pt x="5811" y="701257"/>
                </a:lnTo>
                <a:cubicBezTo>
                  <a:pt x="564774" y="261990"/>
                  <a:pt x="1269640" y="0"/>
                  <a:pt x="2035697" y="0"/>
                </a:cubicBezTo>
                <a:close/>
              </a:path>
            </a:pathLst>
          </a:custGeom>
          <a:gradFill>
            <a:gsLst>
              <a:gs pos="0">
                <a:schemeClr val="accent1"/>
              </a:gs>
              <a:gs pos="100000">
                <a:srgbClr val="ACD98C"/>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0" name="Google Shape;100;p173"/>
          <p:cNvSpPr/>
          <p:nvPr/>
        </p:nvSpPr>
        <p:spPr>
          <a:xfrm rot="5400000">
            <a:off x="-662523" y="1957214"/>
            <a:ext cx="5179585" cy="3854541"/>
          </a:xfrm>
          <a:prstGeom prst="round2SameRect">
            <a:avLst>
              <a:gd name="adj1" fmla="val 10983"/>
              <a:gd name="adj2" fmla="val 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1" name="Google Shape;101;p173"/>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73"/>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73"/>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73"/>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173"/>
          <p:cNvSpPr/>
          <p:nvPr/>
        </p:nvSpPr>
        <p:spPr>
          <a:xfrm rot="5400000">
            <a:off x="-766723" y="1858237"/>
            <a:ext cx="5179585" cy="3646140"/>
          </a:xfrm>
          <a:prstGeom prst="round2SameRect">
            <a:avLst>
              <a:gd name="adj1" fmla="val 10983"/>
              <a:gd name="adj2" fmla="val 0"/>
            </a:avLst>
          </a:prstGeom>
          <a:gradFill>
            <a:gsLst>
              <a:gs pos="0">
                <a:schemeClr val="accent1"/>
              </a:gs>
              <a:gs pos="100000">
                <a:schemeClr val="accent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6" name="Google Shape;106;p173"/>
          <p:cNvSpPr txBox="1">
            <a:spLocks noGrp="1"/>
          </p:cNvSpPr>
          <p:nvPr>
            <p:ph type="body" idx="1"/>
          </p:nvPr>
        </p:nvSpPr>
        <p:spPr>
          <a:xfrm>
            <a:off x="609600" y="1508576"/>
            <a:ext cx="2676525" cy="1152153"/>
          </a:xfrm>
          <a:prstGeom prst="rect">
            <a:avLst/>
          </a:prstGeom>
          <a:noFill/>
          <a:ln>
            <a:noFill/>
          </a:ln>
        </p:spPr>
        <p:txBody>
          <a:bodyPr spcFirstLastPara="1" wrap="square" lIns="61200" tIns="60925" rIns="61200" bIns="60925" anchor="ctr" anchorCtr="0">
            <a:noAutofit/>
          </a:bodyPr>
          <a:lstStyle>
            <a:lvl1pPr marL="457200" lvl="0" indent="-228600" algn="l">
              <a:lnSpc>
                <a:spcPct val="80000"/>
              </a:lnSpc>
              <a:spcBef>
                <a:spcPts val="0"/>
              </a:spcBef>
              <a:spcAft>
                <a:spcPts val="0"/>
              </a:spcAft>
              <a:buClr>
                <a:schemeClr val="lt1"/>
              </a:buClr>
              <a:buSzPts val="2800"/>
              <a:buNone/>
              <a:defRPr sz="2800" b="1">
                <a:solidFill>
                  <a:schemeClr val="lt1"/>
                </a:solidFill>
              </a:defRPr>
            </a:lvl1pPr>
            <a:lvl2pPr marL="914400" lvl="1" indent="-228600" algn="l">
              <a:spcBef>
                <a:spcPts val="480"/>
              </a:spcBef>
              <a:spcAft>
                <a:spcPts val="0"/>
              </a:spcAft>
              <a:buClr>
                <a:schemeClr val="dk1"/>
              </a:buClr>
              <a:buSzPts val="2400"/>
              <a:buNone/>
              <a:defRPr sz="2400"/>
            </a:lvl2pPr>
            <a:lvl3pPr marL="1371600" lvl="2" indent="-228600" algn="l">
              <a:spcBef>
                <a:spcPts val="480"/>
              </a:spcBef>
              <a:spcAft>
                <a:spcPts val="0"/>
              </a:spcAft>
              <a:buClr>
                <a:schemeClr val="dk1"/>
              </a:buClr>
              <a:buSzPts val="2400"/>
              <a:buNone/>
              <a:defRPr sz="2400"/>
            </a:lvl3pPr>
            <a:lvl4pPr marL="1828800" lvl="3" indent="-228600" algn="l">
              <a:spcBef>
                <a:spcPts val="480"/>
              </a:spcBef>
              <a:spcAft>
                <a:spcPts val="0"/>
              </a:spcAft>
              <a:buClr>
                <a:schemeClr val="dk1"/>
              </a:buClr>
              <a:buSzPts val="2400"/>
              <a:buNone/>
              <a:defRPr sz="2400"/>
            </a:lvl4pPr>
            <a:lvl5pPr marL="2286000" lvl="4" indent="-228600" algn="l">
              <a:spcBef>
                <a:spcPts val="480"/>
              </a:spcBef>
              <a:spcAft>
                <a:spcPts val="0"/>
              </a:spcAft>
              <a:buClr>
                <a:schemeClr val="dk1"/>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324391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D28A985-8481-49D1-9FA1-9B83E1B5FD5E}"/>
              </a:ext>
            </a:extLst>
          </p:cNvPr>
          <p:cNvSpPr>
            <a:spLocks noGrp="1"/>
          </p:cNvSpPr>
          <p:nvPr>
            <p:ph type="pic" sz="quarter" idx="13"/>
          </p:nvPr>
        </p:nvSpPr>
        <p:spPr>
          <a:xfrm>
            <a:off x="-1" y="-1"/>
            <a:ext cx="5662364" cy="6858000"/>
          </a:xfrm>
          <a:custGeom>
            <a:avLst/>
            <a:gdLst>
              <a:gd name="connsiteX0" fmla="*/ 0 w 5662364"/>
              <a:gd name="connsiteY0" fmla="*/ 0 h 6858000"/>
              <a:gd name="connsiteX1" fmla="*/ 2591729 w 5662364"/>
              <a:gd name="connsiteY1" fmla="*/ 0 h 6858000"/>
              <a:gd name="connsiteX2" fmla="*/ 2813304 w 5662364"/>
              <a:gd name="connsiteY2" fmla="*/ 157566 h 6858000"/>
              <a:gd name="connsiteX3" fmla="*/ 5662364 w 5662364"/>
              <a:gd name="connsiteY3" fmla="*/ 5841268 h 6858000"/>
              <a:gd name="connsiteX4" fmla="*/ 5625745 w 5662364"/>
              <a:gd name="connsiteY4" fmla="*/ 6566465 h 6858000"/>
              <a:gd name="connsiteX5" fmla="*/ 5588699 w 5662364"/>
              <a:gd name="connsiteY5" fmla="*/ 6858000 h 6858000"/>
              <a:gd name="connsiteX6" fmla="*/ 0 w 566236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2364" h="6858000">
                <a:moveTo>
                  <a:pt x="0" y="0"/>
                </a:moveTo>
                <a:lnTo>
                  <a:pt x="2591729" y="0"/>
                </a:lnTo>
                <a:lnTo>
                  <a:pt x="2813304" y="157566"/>
                </a:lnTo>
                <a:cubicBezTo>
                  <a:pt x="4542859" y="1451022"/>
                  <a:pt x="5662364" y="3515408"/>
                  <a:pt x="5662364" y="5841268"/>
                </a:cubicBezTo>
                <a:cubicBezTo>
                  <a:pt x="5662364" y="6086096"/>
                  <a:pt x="5649960" y="6328026"/>
                  <a:pt x="5625745" y="6566465"/>
                </a:cubicBezTo>
                <a:lnTo>
                  <a:pt x="5588699" y="6858000"/>
                </a:lnTo>
                <a:lnTo>
                  <a:pt x="0" y="6858000"/>
                </a:lnTo>
                <a:close/>
              </a:path>
            </a:pathLst>
          </a:custGeom>
          <a:solidFill>
            <a:schemeClr val="bg1">
              <a:lumMod val="95000"/>
            </a:schemeClr>
          </a:solidFill>
        </p:spPr>
        <p:txBody>
          <a:bodyPr wrap="square" anchor="ctr">
            <a:noAutofit/>
          </a:bodyPr>
          <a:lstStyle>
            <a:lvl1pPr marL="0" indent="0" algn="ctr">
              <a:buFontTx/>
              <a:buNone/>
              <a:defRPr/>
            </a:lvl1pPr>
          </a:lstStyle>
          <a:p>
            <a:endParaRPr lang="en-IN"/>
          </a:p>
        </p:txBody>
      </p:sp>
      <p:sp>
        <p:nvSpPr>
          <p:cNvPr id="2" name="Date Placeholder 1"/>
          <p:cNvSpPr>
            <a:spLocks noGrp="1"/>
          </p:cNvSpPr>
          <p:nvPr>
            <p:ph type="dt" sz="half" idx="10"/>
          </p:nvPr>
        </p:nvSpPr>
        <p:spPr/>
        <p:txBody>
          <a:bodyPr/>
          <a:lstStyle/>
          <a:p>
            <a:fld id="{425404F2-BE9A-4460-8815-8F645183555F}" type="datetimeFigureOut">
              <a:rPr lang="en-US" smtClean="0"/>
              <a:pPr/>
              <a:t>7/3/2024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059684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369"/>
        <p:cNvGrpSpPr/>
        <p:nvPr/>
      </p:nvGrpSpPr>
      <p:grpSpPr>
        <a:xfrm>
          <a:off x="0" y="0"/>
          <a:ext cx="0" cy="0"/>
          <a:chOff x="0" y="0"/>
          <a:chExt cx="0" cy="0"/>
        </a:xfrm>
      </p:grpSpPr>
      <p:sp>
        <p:nvSpPr>
          <p:cNvPr id="370" name="Google Shape;370;p158"/>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158"/>
          <p:cNvSpPr txBox="1">
            <a:spLocks noGrp="1"/>
          </p:cNvSpPr>
          <p:nvPr>
            <p:ph type="subTitle" idx="1"/>
          </p:nvPr>
        </p:nvSpPr>
        <p:spPr>
          <a:xfrm>
            <a:off x="1523603" y="3602037"/>
            <a:ext cx="9141619"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399"/>
              <a:buNone/>
              <a:defRPr sz="2399"/>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2" name="Google Shape;372;p15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15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15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322591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7/3/2024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196636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2"/>
        <p:cNvGrpSpPr/>
        <p:nvPr/>
      </p:nvGrpSpPr>
      <p:grpSpPr>
        <a:xfrm>
          <a:off x="0" y="0"/>
          <a:ext cx="0" cy="0"/>
          <a:chOff x="0" y="0"/>
          <a:chExt cx="0" cy="0"/>
        </a:xfrm>
      </p:grpSpPr>
      <p:grpSp>
        <p:nvGrpSpPr>
          <p:cNvPr id="133" name="Google Shape;133;p185"/>
          <p:cNvGrpSpPr/>
          <p:nvPr/>
        </p:nvGrpSpPr>
        <p:grpSpPr>
          <a:xfrm rot="10800000">
            <a:off x="9586912" y="4027941"/>
            <a:ext cx="2601913" cy="2833688"/>
            <a:chOff x="0" y="0"/>
            <a:chExt cx="2601913" cy="2833688"/>
          </a:xfrm>
        </p:grpSpPr>
        <p:sp>
          <p:nvSpPr>
            <p:cNvPr id="134" name="Google Shape;134;p185"/>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5" name="Google Shape;135;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6" name="Google Shape;136;p185"/>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7" name="Google Shape;137;p185"/>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8" name="Google Shape;138;p185"/>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9" name="Google Shape;139;p185"/>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0" name="Google Shape;140;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1" name="Google Shape;141;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2" name="Google Shape;142;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3" name="Google Shape;143;p185"/>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4" name="Google Shape;144;p185"/>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5" name="Google Shape;145;p185"/>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6" name="Google Shape;146;p185"/>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7" name="Google Shape;147;p185"/>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8" name="Google Shape;148;p185"/>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9" name="Google Shape;149;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0" name="Google Shape;150;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1" name="Google Shape;151;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2" name="Google Shape;152;p185"/>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3" name="Google Shape;153;p185"/>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4" name="Google Shape;154;p185"/>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155" name="Google Shape;155;p185"/>
          <p:cNvSpPr/>
          <p:nvPr/>
        </p:nvSpPr>
        <p:spPr>
          <a:xfrm>
            <a:off x="0" y="0"/>
            <a:ext cx="6094412"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6" name="Google Shape;156;p185"/>
          <p:cNvSpPr/>
          <p:nvPr/>
        </p:nvSpPr>
        <p:spPr>
          <a:xfrm rot="5400000">
            <a:off x="10179373" y="-118464"/>
            <a:ext cx="1890988" cy="2127916"/>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7" name="Google Shape;157;p185"/>
          <p:cNvSpPr txBox="1">
            <a:spLocks noGrp="1"/>
          </p:cNvSpPr>
          <p:nvPr>
            <p:ph type="ctrTitle"/>
          </p:nvPr>
        </p:nvSpPr>
        <p:spPr>
          <a:xfrm>
            <a:off x="1828323" y="2576512"/>
            <a:ext cx="8532178" cy="1392378"/>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Clr>
                <a:schemeClr val="accent3"/>
              </a:buClr>
              <a:buSzPts val="8000"/>
              <a:buFont typeface="Open Sans"/>
              <a:buNone/>
              <a:defRPr sz="8000" b="1">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185"/>
          <p:cNvSpPr txBox="1">
            <a:spLocks noGrp="1"/>
          </p:cNvSpPr>
          <p:nvPr>
            <p:ph type="subTitle" idx="1"/>
          </p:nvPr>
        </p:nvSpPr>
        <p:spPr>
          <a:xfrm>
            <a:off x="1828324" y="4027941"/>
            <a:ext cx="8532178" cy="764440"/>
          </a:xfrm>
          <a:prstGeom prst="rect">
            <a:avLst/>
          </a:prstGeom>
          <a:noFill/>
          <a:ln>
            <a:noFill/>
          </a:ln>
        </p:spPr>
        <p:txBody>
          <a:bodyPr spcFirstLastPara="1" wrap="square" lIns="121875" tIns="60925" rIns="121875" bIns="60925" anchor="t" anchorCtr="0">
            <a:normAutofit/>
          </a:bodyPr>
          <a:lstStyle>
            <a:lvl1pPr lvl="0" algn="ctr">
              <a:spcBef>
                <a:spcPts val="480"/>
              </a:spcBef>
              <a:spcAft>
                <a:spcPts val="0"/>
              </a:spcAft>
              <a:buClr>
                <a:srgbClr val="595959"/>
              </a:buClr>
              <a:buSzPts val="2400"/>
              <a:buNone/>
              <a:defRPr sz="2400">
                <a:solidFill>
                  <a:srgbClr val="595959"/>
                </a:solidFill>
                <a:latin typeface="Open Sans"/>
                <a:ea typeface="Open Sans"/>
                <a:cs typeface="Open Sans"/>
                <a:sym typeface="Open Sans"/>
              </a:defRPr>
            </a:lvl1pPr>
            <a:lvl2pPr lvl="1" algn="ctr">
              <a:spcBef>
                <a:spcPts val="640"/>
              </a:spcBef>
              <a:spcAft>
                <a:spcPts val="0"/>
              </a:spcAft>
              <a:buClr>
                <a:srgbClr val="888888"/>
              </a:buClr>
              <a:buSzPts val="32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540"/>
              </a:spcBef>
              <a:spcAft>
                <a:spcPts val="0"/>
              </a:spcAft>
              <a:buClr>
                <a:srgbClr val="888888"/>
              </a:buClr>
              <a:buSzPts val="2700"/>
              <a:buNone/>
              <a:defRPr>
                <a:solidFill>
                  <a:srgbClr val="888888"/>
                </a:solidFill>
              </a:defRPr>
            </a:lvl6pPr>
            <a:lvl7pPr lvl="6" algn="ctr">
              <a:spcBef>
                <a:spcPts val="540"/>
              </a:spcBef>
              <a:spcAft>
                <a:spcPts val="0"/>
              </a:spcAft>
              <a:buClr>
                <a:srgbClr val="888888"/>
              </a:buClr>
              <a:buSzPts val="2700"/>
              <a:buNone/>
              <a:defRPr>
                <a:solidFill>
                  <a:srgbClr val="888888"/>
                </a:solidFill>
              </a:defRPr>
            </a:lvl7pPr>
            <a:lvl8pPr lvl="7" algn="ctr">
              <a:spcBef>
                <a:spcPts val="540"/>
              </a:spcBef>
              <a:spcAft>
                <a:spcPts val="0"/>
              </a:spcAft>
              <a:buClr>
                <a:srgbClr val="888888"/>
              </a:buClr>
              <a:buSzPts val="2700"/>
              <a:buNone/>
              <a:defRPr>
                <a:solidFill>
                  <a:srgbClr val="888888"/>
                </a:solidFill>
              </a:defRPr>
            </a:lvl8pPr>
            <a:lvl9pPr lvl="8" algn="ctr">
              <a:spcBef>
                <a:spcPts val="540"/>
              </a:spcBef>
              <a:spcAft>
                <a:spcPts val="0"/>
              </a:spcAft>
              <a:buClr>
                <a:srgbClr val="888888"/>
              </a:buClr>
              <a:buSzPts val="2700"/>
              <a:buNone/>
              <a:defRPr>
                <a:solidFill>
                  <a:srgbClr val="888888"/>
                </a:solidFill>
              </a:defRPr>
            </a:lvl9pPr>
          </a:lstStyle>
          <a:p>
            <a:endParaRPr/>
          </a:p>
        </p:txBody>
      </p:sp>
      <p:sp>
        <p:nvSpPr>
          <p:cNvPr id="159" name="Google Shape;159;p18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18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18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162" name="Google Shape;162;p185"/>
          <p:cNvGrpSpPr/>
          <p:nvPr/>
        </p:nvGrpSpPr>
        <p:grpSpPr>
          <a:xfrm>
            <a:off x="0" y="0"/>
            <a:ext cx="3445202" cy="4727575"/>
            <a:chOff x="0" y="0"/>
            <a:chExt cx="3445202" cy="4727575"/>
          </a:xfrm>
        </p:grpSpPr>
        <p:grpSp>
          <p:nvGrpSpPr>
            <p:cNvPr id="163" name="Google Shape;163;p185"/>
            <p:cNvGrpSpPr/>
            <p:nvPr/>
          </p:nvGrpSpPr>
          <p:grpSpPr>
            <a:xfrm rot="10800000">
              <a:off x="0" y="0"/>
              <a:ext cx="2913063" cy="4727575"/>
              <a:chOff x="9275762" y="2130425"/>
              <a:chExt cx="2913063" cy="4727575"/>
            </a:xfrm>
          </p:grpSpPr>
          <p:sp>
            <p:nvSpPr>
              <p:cNvPr id="164" name="Google Shape;164;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5" name="Google Shape;165;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6" name="Google Shape;166;p185"/>
              <p:cNvSpPr/>
              <p:nvPr/>
            </p:nvSpPr>
            <p:spPr>
              <a:xfrm>
                <a:off x="10785475" y="5818187"/>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7" name="Google Shape;167;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8" name="Google Shape;168;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9" name="Google Shape;169;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0" name="Google Shape;170;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1" name="Google Shape;171;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2" name="Google Shape;172;p185"/>
              <p:cNvSpPr/>
              <p:nvPr/>
            </p:nvSpPr>
            <p:spPr>
              <a:xfrm>
                <a:off x="9377362" y="3389312"/>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3" name="Google Shape;173;p185"/>
              <p:cNvSpPr/>
              <p:nvPr/>
            </p:nvSpPr>
            <p:spPr>
              <a:xfrm>
                <a:off x="10079037" y="4198937"/>
                <a:ext cx="706438" cy="809625"/>
              </a:xfrm>
              <a:custGeom>
                <a:avLst/>
                <a:gdLst/>
                <a:ahLst/>
                <a:cxnLst/>
                <a:rect l="l" t="t" r="r" b="b"/>
                <a:pathLst>
                  <a:path w="445" h="510" extrusionOk="0">
                    <a:moveTo>
                      <a:pt x="445" y="254"/>
                    </a:moveTo>
                    <a:lnTo>
                      <a:pt x="0" y="510"/>
                    </a:lnTo>
                    <a:lnTo>
                      <a:pt x="0" y="0"/>
                    </a:lnTo>
                    <a:lnTo>
                      <a:pt x="0" y="0"/>
                    </a:lnTo>
                    <a:lnTo>
                      <a:pt x="445" y="254"/>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4" name="Google Shape;174;p185"/>
              <p:cNvSpPr/>
              <p:nvPr/>
            </p:nvSpPr>
            <p:spPr>
              <a:xfrm>
                <a:off x="9275762" y="4414837"/>
                <a:ext cx="325438" cy="377825"/>
              </a:xfrm>
              <a:custGeom>
                <a:avLst/>
                <a:gdLst/>
                <a:ahLst/>
                <a:cxnLst/>
                <a:rect l="l" t="t" r="r" b="b"/>
                <a:pathLst>
                  <a:path w="205" h="238" extrusionOk="0">
                    <a:moveTo>
                      <a:pt x="205" y="118"/>
                    </a:moveTo>
                    <a:lnTo>
                      <a:pt x="0" y="238"/>
                    </a:lnTo>
                    <a:lnTo>
                      <a:pt x="0" y="0"/>
                    </a:lnTo>
                    <a:lnTo>
                      <a:pt x="0" y="0"/>
                    </a:lnTo>
                    <a:lnTo>
                      <a:pt x="205" y="11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5" name="Google Shape;175;p185"/>
              <p:cNvSpPr/>
              <p:nvPr/>
            </p:nvSpPr>
            <p:spPr>
              <a:xfrm>
                <a:off x="9371012" y="3322637"/>
                <a:ext cx="223838" cy="257175"/>
              </a:xfrm>
              <a:custGeom>
                <a:avLst/>
                <a:gdLst/>
                <a:ahLst/>
                <a:cxnLst/>
                <a:rect l="l" t="t" r="r" b="b"/>
                <a:pathLst>
                  <a:path w="141" h="162" extrusionOk="0">
                    <a:moveTo>
                      <a:pt x="141" y="80"/>
                    </a:moveTo>
                    <a:lnTo>
                      <a:pt x="0" y="162"/>
                    </a:lnTo>
                    <a:lnTo>
                      <a:pt x="0" y="0"/>
                    </a:lnTo>
                    <a:lnTo>
                      <a:pt x="0" y="0"/>
                    </a:lnTo>
                    <a:lnTo>
                      <a:pt x="141" y="8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6" name="Google Shape;176;p185"/>
              <p:cNvSpPr/>
              <p:nvPr/>
            </p:nvSpPr>
            <p:spPr>
              <a:xfrm>
                <a:off x="10079037" y="3792537"/>
                <a:ext cx="706438" cy="809625"/>
              </a:xfrm>
              <a:custGeom>
                <a:avLst/>
                <a:gdLst/>
                <a:ahLst/>
                <a:cxnLst/>
                <a:rect l="l" t="t" r="r" b="b"/>
                <a:pathLst>
                  <a:path w="445" h="510" extrusionOk="0">
                    <a:moveTo>
                      <a:pt x="445" y="0"/>
                    </a:moveTo>
                    <a:lnTo>
                      <a:pt x="445" y="510"/>
                    </a:lnTo>
                    <a:lnTo>
                      <a:pt x="445" y="510"/>
                    </a:lnTo>
                    <a:lnTo>
                      <a:pt x="0" y="256"/>
                    </a:lnTo>
                    <a:lnTo>
                      <a:pt x="4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7" name="Google Shape;177;p185"/>
              <p:cNvSpPr/>
              <p:nvPr/>
            </p:nvSpPr>
            <p:spPr>
              <a:xfrm>
                <a:off x="10079037" y="3389312"/>
                <a:ext cx="706438" cy="809625"/>
              </a:xfrm>
              <a:custGeom>
                <a:avLst/>
                <a:gdLst/>
                <a:ahLst/>
                <a:cxnLst/>
                <a:rect l="l" t="t" r="r" b="b"/>
                <a:pathLst>
                  <a:path w="445" h="510" extrusionOk="0">
                    <a:moveTo>
                      <a:pt x="445" y="254"/>
                    </a:moveTo>
                    <a:lnTo>
                      <a:pt x="445" y="254"/>
                    </a:lnTo>
                    <a:lnTo>
                      <a:pt x="0"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8" name="Google Shape;178;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9" name="Google Shape;179;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0" name="Google Shape;180;p185"/>
              <p:cNvSpPr/>
              <p:nvPr/>
            </p:nvSpPr>
            <p:spPr>
              <a:xfrm>
                <a:off x="10083800" y="5414962"/>
                <a:ext cx="701675" cy="806450"/>
              </a:xfrm>
              <a:custGeom>
                <a:avLst/>
                <a:gdLst/>
                <a:ahLst/>
                <a:cxnLst/>
                <a:rect l="l" t="t" r="r" b="b"/>
                <a:pathLst>
                  <a:path w="442" h="508" extrusionOk="0">
                    <a:moveTo>
                      <a:pt x="442" y="0"/>
                    </a:moveTo>
                    <a:lnTo>
                      <a:pt x="442" y="508"/>
                    </a:lnTo>
                    <a:lnTo>
                      <a:pt x="0" y="254"/>
                    </a:lnTo>
                    <a:lnTo>
                      <a:pt x="442"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1" name="Google Shape;181;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2" name="Google Shape;182;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3" name="Google Shape;183;p185"/>
              <p:cNvSpPr/>
              <p:nvPr/>
            </p:nvSpPr>
            <p:spPr>
              <a:xfrm>
                <a:off x="10785475" y="6221412"/>
                <a:ext cx="701675" cy="636588"/>
              </a:xfrm>
              <a:custGeom>
                <a:avLst/>
                <a:gdLst/>
                <a:ahLst/>
                <a:cxnLst/>
                <a:rect l="l" t="t" r="r" b="b"/>
                <a:pathLst>
                  <a:path w="442" h="401" extrusionOk="0">
                    <a:moveTo>
                      <a:pt x="442" y="256"/>
                    </a:moveTo>
                    <a:lnTo>
                      <a:pt x="0" y="0"/>
                    </a:lnTo>
                    <a:lnTo>
                      <a:pt x="0" y="2"/>
                    </a:lnTo>
                    <a:lnTo>
                      <a:pt x="0" y="401"/>
                    </a:lnTo>
                    <a:lnTo>
                      <a:pt x="192" y="401"/>
                    </a:lnTo>
                    <a:lnTo>
                      <a:pt x="442" y="256"/>
                    </a:lnTo>
                    <a:lnTo>
                      <a:pt x="442" y="256"/>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4" name="Google Shape;184;p185"/>
              <p:cNvSpPr/>
              <p:nvPr/>
            </p:nvSpPr>
            <p:spPr>
              <a:xfrm>
                <a:off x="11090275" y="6627812"/>
                <a:ext cx="396875" cy="230188"/>
              </a:xfrm>
              <a:custGeom>
                <a:avLst/>
                <a:gdLst/>
                <a:ahLst/>
                <a:cxnLst/>
                <a:rect l="l" t="t" r="r" b="b"/>
                <a:pathLst>
                  <a:path w="250" h="145" extrusionOk="0">
                    <a:moveTo>
                      <a:pt x="0" y="145"/>
                    </a:moveTo>
                    <a:lnTo>
                      <a:pt x="250" y="145"/>
                    </a:lnTo>
                    <a:lnTo>
                      <a:pt x="250" y="0"/>
                    </a:lnTo>
                    <a:lnTo>
                      <a:pt x="0" y="14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5" name="Google Shape;185;p185"/>
              <p:cNvSpPr/>
              <p:nvPr/>
            </p:nvSpPr>
            <p:spPr>
              <a:xfrm>
                <a:off x="11487150" y="6627812"/>
                <a:ext cx="396875" cy="230188"/>
              </a:xfrm>
              <a:custGeom>
                <a:avLst/>
                <a:gdLst/>
                <a:ahLst/>
                <a:cxnLst/>
                <a:rect l="l" t="t" r="r" b="b"/>
                <a:pathLst>
                  <a:path w="250" h="145" extrusionOk="0">
                    <a:moveTo>
                      <a:pt x="0" y="0"/>
                    </a:moveTo>
                    <a:lnTo>
                      <a:pt x="0" y="145"/>
                    </a:lnTo>
                    <a:lnTo>
                      <a:pt x="250" y="145"/>
                    </a:lnTo>
                    <a:lnTo>
                      <a:pt x="0" y="0"/>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6" name="Google Shape;186;p185"/>
              <p:cNvSpPr/>
              <p:nvPr/>
            </p:nvSpPr>
            <p:spPr>
              <a:xfrm>
                <a:off x="11487150" y="6232525"/>
                <a:ext cx="687388" cy="625475"/>
              </a:xfrm>
              <a:custGeom>
                <a:avLst/>
                <a:gdLst/>
                <a:ahLst/>
                <a:cxnLst/>
                <a:rect l="l" t="t" r="r" b="b"/>
                <a:pathLst>
                  <a:path w="433" h="394" extrusionOk="0">
                    <a:moveTo>
                      <a:pt x="250" y="394"/>
                    </a:moveTo>
                    <a:lnTo>
                      <a:pt x="433" y="394"/>
                    </a:lnTo>
                    <a:lnTo>
                      <a:pt x="433" y="0"/>
                    </a:lnTo>
                    <a:lnTo>
                      <a:pt x="0" y="249"/>
                    </a:lnTo>
                    <a:lnTo>
                      <a:pt x="250" y="39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7" name="Google Shape;187;p185"/>
              <p:cNvSpPr/>
              <p:nvPr/>
            </p:nvSpPr>
            <p:spPr>
              <a:xfrm>
                <a:off x="9377362" y="5818187"/>
                <a:ext cx="701675" cy="809625"/>
              </a:xfrm>
              <a:custGeom>
                <a:avLst/>
                <a:gdLst/>
                <a:ahLst/>
                <a:cxnLst/>
                <a:rect l="l" t="t" r="r" b="b"/>
                <a:pathLst>
                  <a:path w="442" h="510" extrusionOk="0">
                    <a:moveTo>
                      <a:pt x="0" y="254"/>
                    </a:moveTo>
                    <a:lnTo>
                      <a:pt x="0" y="254"/>
                    </a:lnTo>
                    <a:lnTo>
                      <a:pt x="442" y="510"/>
                    </a:lnTo>
                    <a:lnTo>
                      <a:pt x="442" y="0"/>
                    </a:lnTo>
                    <a:lnTo>
                      <a:pt x="0" y="254"/>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8" name="Google Shape;188;p185"/>
              <p:cNvSpPr/>
              <p:nvPr/>
            </p:nvSpPr>
            <p:spPr>
              <a:xfrm>
                <a:off x="10079037" y="6627812"/>
                <a:ext cx="396875" cy="230188"/>
              </a:xfrm>
              <a:custGeom>
                <a:avLst/>
                <a:gdLst/>
                <a:ahLst/>
                <a:cxnLst/>
                <a:rect l="l" t="t" r="r" b="b"/>
                <a:pathLst>
                  <a:path w="250" h="145" extrusionOk="0">
                    <a:moveTo>
                      <a:pt x="0" y="0"/>
                    </a:moveTo>
                    <a:lnTo>
                      <a:pt x="0" y="0"/>
                    </a:lnTo>
                    <a:lnTo>
                      <a:pt x="0" y="145"/>
                    </a:lnTo>
                    <a:lnTo>
                      <a:pt x="250" y="145"/>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9" name="Google Shape;189;p185"/>
              <p:cNvSpPr/>
              <p:nvPr/>
            </p:nvSpPr>
            <p:spPr>
              <a:xfrm>
                <a:off x="10079037" y="6224587"/>
                <a:ext cx="706438" cy="633413"/>
              </a:xfrm>
              <a:custGeom>
                <a:avLst/>
                <a:gdLst/>
                <a:ahLst/>
                <a:cxnLst/>
                <a:rect l="l" t="t" r="r" b="b"/>
                <a:pathLst>
                  <a:path w="445" h="399" extrusionOk="0">
                    <a:moveTo>
                      <a:pt x="0" y="254"/>
                    </a:moveTo>
                    <a:lnTo>
                      <a:pt x="250" y="399"/>
                    </a:lnTo>
                    <a:lnTo>
                      <a:pt x="445" y="399"/>
                    </a:lnTo>
                    <a:lnTo>
                      <a:pt x="445" y="0"/>
                    </a:lnTo>
                    <a:lnTo>
                      <a:pt x="0" y="254"/>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0" name="Google Shape;190;p185"/>
              <p:cNvSpPr/>
              <p:nvPr/>
            </p:nvSpPr>
            <p:spPr>
              <a:xfrm>
                <a:off x="10079037" y="5818187"/>
                <a:ext cx="706438" cy="809625"/>
              </a:xfrm>
              <a:custGeom>
                <a:avLst/>
                <a:gdLst/>
                <a:ahLst/>
                <a:cxnLst/>
                <a:rect l="l" t="t" r="r" b="b"/>
                <a:pathLst>
                  <a:path w="445" h="510" extrusionOk="0">
                    <a:moveTo>
                      <a:pt x="445" y="254"/>
                    </a:moveTo>
                    <a:lnTo>
                      <a:pt x="445" y="254"/>
                    </a:lnTo>
                    <a:lnTo>
                      <a:pt x="0" y="0"/>
                    </a:lnTo>
                    <a:lnTo>
                      <a:pt x="0" y="510"/>
                    </a:lnTo>
                    <a:lnTo>
                      <a:pt x="0" y="510"/>
                    </a:lnTo>
                    <a:lnTo>
                      <a:pt x="445" y="256"/>
                    </a:lnTo>
                    <a:lnTo>
                      <a:pt x="445"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1" name="Google Shape;191;p185"/>
              <p:cNvSpPr/>
              <p:nvPr/>
            </p:nvSpPr>
            <p:spPr>
              <a:xfrm>
                <a:off x="10785475" y="3389312"/>
                <a:ext cx="701675" cy="809625"/>
              </a:xfrm>
              <a:custGeom>
                <a:avLst/>
                <a:gdLst/>
                <a:ahLst/>
                <a:cxnLst/>
                <a:rect l="l" t="t" r="r" b="b"/>
                <a:pathLst>
                  <a:path w="442" h="510" extrusionOk="0">
                    <a:moveTo>
                      <a:pt x="442" y="0"/>
                    </a:moveTo>
                    <a:lnTo>
                      <a:pt x="0" y="254"/>
                    </a:lnTo>
                    <a:lnTo>
                      <a:pt x="0" y="254"/>
                    </a:lnTo>
                    <a:lnTo>
                      <a:pt x="442" y="510"/>
                    </a:lnTo>
                    <a:lnTo>
                      <a:pt x="44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2" name="Google Shape;192;p185"/>
              <p:cNvSpPr/>
              <p:nvPr/>
            </p:nvSpPr>
            <p:spPr>
              <a:xfrm>
                <a:off x="10785475" y="3792537"/>
                <a:ext cx="701675" cy="809625"/>
              </a:xfrm>
              <a:custGeom>
                <a:avLst/>
                <a:gdLst/>
                <a:ahLst/>
                <a:cxnLst/>
                <a:rect l="l" t="t" r="r" b="b"/>
                <a:pathLst>
                  <a:path w="442" h="510" extrusionOk="0">
                    <a:moveTo>
                      <a:pt x="442" y="256"/>
                    </a:moveTo>
                    <a:lnTo>
                      <a:pt x="0" y="0"/>
                    </a:lnTo>
                    <a:lnTo>
                      <a:pt x="0" y="510"/>
                    </a:lnTo>
                    <a:lnTo>
                      <a:pt x="0" y="510"/>
                    </a:lnTo>
                    <a:lnTo>
                      <a:pt x="442" y="256"/>
                    </a:lnTo>
                    <a:lnTo>
                      <a:pt x="442" y="256"/>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3" name="Google Shape;193;p185"/>
              <p:cNvSpPr/>
              <p:nvPr/>
            </p:nvSpPr>
            <p:spPr>
              <a:xfrm>
                <a:off x="10785475" y="4198937"/>
                <a:ext cx="701675" cy="809625"/>
              </a:xfrm>
              <a:custGeom>
                <a:avLst/>
                <a:gdLst/>
                <a:ahLst/>
                <a:cxnLst/>
                <a:rect l="l" t="t" r="r" b="b"/>
                <a:pathLst>
                  <a:path w="442" h="510" extrusionOk="0">
                    <a:moveTo>
                      <a:pt x="0" y="254"/>
                    </a:moveTo>
                    <a:lnTo>
                      <a:pt x="442" y="510"/>
                    </a:lnTo>
                    <a:lnTo>
                      <a:pt x="442" y="0"/>
                    </a:lnTo>
                    <a:lnTo>
                      <a:pt x="0" y="25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4" name="Google Shape;194;p185"/>
              <p:cNvSpPr/>
              <p:nvPr/>
            </p:nvSpPr>
            <p:spPr>
              <a:xfrm>
                <a:off x="11487150" y="4198937"/>
                <a:ext cx="687388" cy="809625"/>
              </a:xfrm>
              <a:custGeom>
                <a:avLst/>
                <a:gdLst/>
                <a:ahLst/>
                <a:cxnLst/>
                <a:rect l="l" t="t" r="r" b="b"/>
                <a:pathLst>
                  <a:path w="433" h="510" extrusionOk="0">
                    <a:moveTo>
                      <a:pt x="0" y="0"/>
                    </a:moveTo>
                    <a:lnTo>
                      <a:pt x="0" y="0"/>
                    </a:lnTo>
                    <a:lnTo>
                      <a:pt x="0" y="510"/>
                    </a:lnTo>
                    <a:lnTo>
                      <a:pt x="433" y="261"/>
                    </a:lnTo>
                    <a:lnTo>
                      <a:pt x="433" y="249"/>
                    </a:lnTo>
                    <a:lnTo>
                      <a:pt x="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5" name="Google Shape;195;p185"/>
              <p:cNvSpPr/>
              <p:nvPr/>
            </p:nvSpPr>
            <p:spPr>
              <a:xfrm>
                <a:off x="11487150" y="3803650"/>
                <a:ext cx="687388" cy="790575"/>
              </a:xfrm>
              <a:custGeom>
                <a:avLst/>
                <a:gdLst/>
                <a:ahLst/>
                <a:cxnLst/>
                <a:rect l="l" t="t" r="r" b="b"/>
                <a:pathLst>
                  <a:path w="433" h="498" extrusionOk="0">
                    <a:moveTo>
                      <a:pt x="433" y="0"/>
                    </a:moveTo>
                    <a:lnTo>
                      <a:pt x="0" y="249"/>
                    </a:lnTo>
                    <a:lnTo>
                      <a:pt x="433" y="498"/>
                    </a:lnTo>
                    <a:lnTo>
                      <a:pt x="43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6" name="Google Shape;196;p185"/>
              <p:cNvSpPr/>
              <p:nvPr/>
            </p:nvSpPr>
            <p:spPr>
              <a:xfrm>
                <a:off x="11737975" y="2130425"/>
                <a:ext cx="201613" cy="233363"/>
              </a:xfrm>
              <a:custGeom>
                <a:avLst/>
                <a:gdLst/>
                <a:ahLst/>
                <a:cxnLst/>
                <a:rect l="l" t="t" r="r" b="b"/>
                <a:pathLst>
                  <a:path w="127" h="147" extrusionOk="0">
                    <a:moveTo>
                      <a:pt x="127" y="147"/>
                    </a:moveTo>
                    <a:lnTo>
                      <a:pt x="127" y="0"/>
                    </a:lnTo>
                    <a:lnTo>
                      <a:pt x="0" y="73"/>
                    </a:lnTo>
                    <a:lnTo>
                      <a:pt x="127" y="147"/>
                    </a:lnTo>
                    <a:lnTo>
                      <a:pt x="127" y="14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7" name="Google Shape;197;p185"/>
              <p:cNvSpPr/>
              <p:nvPr/>
            </p:nvSpPr>
            <p:spPr>
              <a:xfrm>
                <a:off x="11487150" y="2576512"/>
                <a:ext cx="701675" cy="812800"/>
              </a:xfrm>
              <a:custGeom>
                <a:avLst/>
                <a:gdLst/>
                <a:ahLst/>
                <a:cxnLst/>
                <a:rect l="l" t="t" r="r" b="b"/>
                <a:pathLst>
                  <a:path w="442" h="512" extrusionOk="0">
                    <a:moveTo>
                      <a:pt x="0" y="0"/>
                    </a:moveTo>
                    <a:lnTo>
                      <a:pt x="0" y="510"/>
                    </a:lnTo>
                    <a:lnTo>
                      <a:pt x="0" y="512"/>
                    </a:lnTo>
                    <a:lnTo>
                      <a:pt x="442" y="256"/>
                    </a:lnTo>
                    <a:lnTo>
                      <a:pt x="442" y="256"/>
                    </a:ln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8" name="Google Shape;198;p185"/>
              <p:cNvSpPr/>
              <p:nvPr/>
            </p:nvSpPr>
            <p:spPr>
              <a:xfrm>
                <a:off x="11487150" y="5818187"/>
                <a:ext cx="687388" cy="809625"/>
              </a:xfrm>
              <a:custGeom>
                <a:avLst/>
                <a:gdLst/>
                <a:ahLst/>
                <a:cxnLst/>
                <a:rect l="l" t="t" r="r" b="b"/>
                <a:pathLst>
                  <a:path w="433" h="510" extrusionOk="0">
                    <a:moveTo>
                      <a:pt x="125" y="72"/>
                    </a:moveTo>
                    <a:lnTo>
                      <a:pt x="0" y="0"/>
                    </a:lnTo>
                    <a:lnTo>
                      <a:pt x="0" y="510"/>
                    </a:lnTo>
                    <a:lnTo>
                      <a:pt x="0" y="510"/>
                    </a:lnTo>
                    <a:lnTo>
                      <a:pt x="433" y="261"/>
                    </a:lnTo>
                    <a:lnTo>
                      <a:pt x="433" y="250"/>
                    </a:lnTo>
                    <a:lnTo>
                      <a:pt x="125" y="72"/>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9" name="Google Shape;199;p185"/>
              <p:cNvSpPr/>
              <p:nvPr/>
            </p:nvSpPr>
            <p:spPr>
              <a:xfrm>
                <a:off x="11487150" y="4613275"/>
                <a:ext cx="687388" cy="792163"/>
              </a:xfrm>
              <a:custGeom>
                <a:avLst/>
                <a:gdLst/>
                <a:ahLst/>
                <a:cxnLst/>
                <a:rect l="l" t="t" r="r" b="b"/>
                <a:pathLst>
                  <a:path w="433" h="499" extrusionOk="0">
                    <a:moveTo>
                      <a:pt x="433" y="0"/>
                    </a:moveTo>
                    <a:lnTo>
                      <a:pt x="0" y="249"/>
                    </a:lnTo>
                    <a:lnTo>
                      <a:pt x="0" y="249"/>
                    </a:lnTo>
                    <a:lnTo>
                      <a:pt x="433" y="499"/>
                    </a:lnTo>
                    <a:lnTo>
                      <a:pt x="43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0" name="Google Shape;200;p185"/>
              <p:cNvSpPr/>
              <p:nvPr/>
            </p:nvSpPr>
            <p:spPr>
              <a:xfrm>
                <a:off x="11487150" y="5008562"/>
                <a:ext cx="687388" cy="809625"/>
              </a:xfrm>
              <a:custGeom>
                <a:avLst/>
                <a:gdLst/>
                <a:ahLst/>
                <a:cxnLst/>
                <a:rect l="l" t="t" r="r" b="b"/>
                <a:pathLst>
                  <a:path w="433" h="510" extrusionOk="0">
                    <a:moveTo>
                      <a:pt x="433" y="250"/>
                    </a:moveTo>
                    <a:lnTo>
                      <a:pt x="0" y="0"/>
                    </a:lnTo>
                    <a:lnTo>
                      <a:pt x="0" y="510"/>
                    </a:lnTo>
                    <a:lnTo>
                      <a:pt x="0" y="510"/>
                    </a:lnTo>
                    <a:lnTo>
                      <a:pt x="433" y="261"/>
                    </a:lnTo>
                    <a:lnTo>
                      <a:pt x="433" y="25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1" name="Google Shape;201;p185"/>
              <p:cNvSpPr/>
              <p:nvPr/>
            </p:nvSpPr>
            <p:spPr>
              <a:xfrm>
                <a:off x="11487150" y="5422900"/>
                <a:ext cx="687388" cy="792163"/>
              </a:xfrm>
              <a:custGeom>
                <a:avLst/>
                <a:gdLst/>
                <a:ahLst/>
                <a:cxnLst/>
                <a:rect l="l" t="t" r="r" b="b"/>
                <a:pathLst>
                  <a:path w="433" h="499" extrusionOk="0">
                    <a:moveTo>
                      <a:pt x="433" y="0"/>
                    </a:moveTo>
                    <a:lnTo>
                      <a:pt x="0" y="249"/>
                    </a:lnTo>
                    <a:lnTo>
                      <a:pt x="125" y="321"/>
                    </a:lnTo>
                    <a:lnTo>
                      <a:pt x="433" y="499"/>
                    </a:lnTo>
                    <a:lnTo>
                      <a:pt x="43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2" name="Google Shape;202;p185"/>
              <p:cNvSpPr/>
              <p:nvPr/>
            </p:nvSpPr>
            <p:spPr>
              <a:xfrm>
                <a:off x="11685587" y="5932487"/>
                <a:ext cx="488950" cy="282575"/>
              </a:xfrm>
              <a:custGeom>
                <a:avLst/>
                <a:gdLst/>
                <a:ahLst/>
                <a:cxnLst/>
                <a:rect l="l" t="t" r="r" b="b"/>
                <a:pathLst>
                  <a:path w="308" h="178" extrusionOk="0">
                    <a:moveTo>
                      <a:pt x="308" y="178"/>
                    </a:moveTo>
                    <a:lnTo>
                      <a:pt x="0" y="0"/>
                    </a:lnTo>
                    <a:lnTo>
                      <a:pt x="308" y="178"/>
                    </a:lnTo>
                    <a:lnTo>
                      <a:pt x="308" y="178"/>
                    </a:lnTo>
                    <a:close/>
                  </a:path>
                </a:pathLst>
              </a:custGeom>
              <a:solidFill>
                <a:srgbClr val="00A6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03" name="Google Shape;203;p185"/>
            <p:cNvSpPr/>
            <p:nvPr/>
          </p:nvSpPr>
          <p:spPr>
            <a:xfrm rot="10800000">
              <a:off x="2853998" y="686979"/>
              <a:ext cx="591204" cy="690398"/>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rgbClr val="C4C4C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theme" Target="../theme/theme2.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image" Target="../media/image1.pn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5"/>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marR="0" lvl="0" algn="l" rtl="0">
              <a:spcBef>
                <a:spcPts val="0"/>
              </a:spcBef>
              <a:spcAft>
                <a:spcPts val="0"/>
              </a:spcAft>
              <a:buClr>
                <a:schemeClr val="accent1"/>
              </a:buClr>
              <a:buSzPts val="3600"/>
              <a:buFont typeface="Quattrocento Sans"/>
              <a:buNone/>
              <a:defRPr sz="3600" b="1" i="0" u="none" strike="noStrike" cap="none">
                <a:solidFill>
                  <a:schemeClr val="accen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5"/>
          <p:cNvSpPr txBox="1">
            <a:spLocks noGrp="1"/>
          </p:cNvSpPr>
          <p:nvPr>
            <p:ph type="body" idx="1"/>
          </p:nvPr>
        </p:nvSpPr>
        <p:spPr>
          <a:xfrm>
            <a:off x="609441" y="1138425"/>
            <a:ext cx="10969943" cy="4987739"/>
          </a:xfrm>
          <a:prstGeom prst="rect">
            <a:avLst/>
          </a:prstGeom>
          <a:noFill/>
          <a:ln>
            <a:noFill/>
          </a:ln>
        </p:spPr>
        <p:txBody>
          <a:bodyPr spcFirstLastPara="1" wrap="square" lIns="0" tIns="60925" rIns="0"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Quattrocento Sans"/>
                <a:ea typeface="Quattrocento Sans"/>
                <a:cs typeface="Quattrocento Sans"/>
                <a:sym typeface="Quattrocento Sans"/>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Quattrocento Sans"/>
                <a:ea typeface="Quattrocento Sans"/>
                <a:cs typeface="Quattrocento Sans"/>
                <a:sym typeface="Quattrocento Sans"/>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45"/>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marR="0" lvl="0" algn="l"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45"/>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marR="0" lvl="0" algn="ctr"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45"/>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marR="0" lvl="0"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1pPr>
            <a:lvl2pPr marL="0" marR="0" lvl="1"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2pPr>
            <a:lvl3pPr marL="0" marR="0" lvl="2"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3pPr>
            <a:lvl4pPr marL="0" marR="0" lvl="3"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4pPr>
            <a:lvl5pPr marL="0" marR="0" lvl="4"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5pPr>
            <a:lvl6pPr marL="0" marR="0" lvl="5"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6pPr>
            <a:lvl7pPr marL="0" marR="0" lvl="6"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7pPr>
            <a:lvl8pPr marL="0" marR="0" lvl="7"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8pPr>
            <a:lvl9pPr marL="0" marR="0" lvl="8"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7" r:id="rId2"/>
    <p:sldLayoutId id="2147483658" r:id="rId3"/>
    <p:sldLayoutId id="2147483660" r:id="rId4"/>
    <p:sldLayoutId id="2147483707" r:id="rId5"/>
    <p:sldLayoutId id="2147483744" r:id="rId6"/>
    <p:sldLayoutId id="2147483745" r:id="rId7"/>
    <p:sldLayoutId id="214748374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107"/>
        <p:cNvGrpSpPr/>
        <p:nvPr/>
      </p:nvGrpSpPr>
      <p:grpSpPr>
        <a:xfrm>
          <a:off x="0" y="0"/>
          <a:ext cx="0" cy="0"/>
          <a:chOff x="0" y="0"/>
          <a:chExt cx="0" cy="0"/>
        </a:xfrm>
      </p:grpSpPr>
      <p:sp>
        <p:nvSpPr>
          <p:cNvPr id="108" name="Google Shape;108;p153"/>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marR="0" lvl="0" algn="l" rtl="0">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9" name="Google Shape;109;p153"/>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10" name="Google Shape;110;p15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marR="0" lvl="0" algn="l"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1" name="Google Shape;111;p15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marR="0" lvl="0" algn="ctr"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2" name="Google Shape;112;p15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rtl="0">
              <a:spcBef>
                <a:spcPts val="0"/>
              </a:spcBef>
              <a:buNone/>
              <a:defRPr sz="1600">
                <a:solidFill>
                  <a:srgbClr val="888888"/>
                </a:solidFill>
                <a:latin typeface="Calibri"/>
                <a:ea typeface="Calibri"/>
                <a:cs typeface="Calibri"/>
                <a:sym typeface="Calibri"/>
              </a:defRPr>
            </a:lvl1pPr>
            <a:lvl2pPr marL="0" marR="0" lvl="1" indent="0" algn="r" rtl="0">
              <a:spcBef>
                <a:spcPts val="0"/>
              </a:spcBef>
              <a:buNone/>
              <a:defRPr sz="1600">
                <a:solidFill>
                  <a:srgbClr val="888888"/>
                </a:solidFill>
                <a:latin typeface="Calibri"/>
                <a:ea typeface="Calibri"/>
                <a:cs typeface="Calibri"/>
                <a:sym typeface="Calibri"/>
              </a:defRPr>
            </a:lvl2pPr>
            <a:lvl3pPr marL="0" marR="0" lvl="2" indent="0" algn="r" rtl="0">
              <a:spcBef>
                <a:spcPts val="0"/>
              </a:spcBef>
              <a:buNone/>
              <a:defRPr sz="1600">
                <a:solidFill>
                  <a:srgbClr val="888888"/>
                </a:solidFill>
                <a:latin typeface="Calibri"/>
                <a:ea typeface="Calibri"/>
                <a:cs typeface="Calibri"/>
                <a:sym typeface="Calibri"/>
              </a:defRPr>
            </a:lvl3pPr>
            <a:lvl4pPr marL="0" marR="0" lvl="3" indent="0" algn="r" rtl="0">
              <a:spcBef>
                <a:spcPts val="0"/>
              </a:spcBef>
              <a:buNone/>
              <a:defRPr sz="1600">
                <a:solidFill>
                  <a:srgbClr val="888888"/>
                </a:solidFill>
                <a:latin typeface="Calibri"/>
                <a:ea typeface="Calibri"/>
                <a:cs typeface="Calibri"/>
                <a:sym typeface="Calibri"/>
              </a:defRPr>
            </a:lvl4pPr>
            <a:lvl5pPr marL="0" marR="0" lvl="4" indent="0" algn="r" rtl="0">
              <a:spcBef>
                <a:spcPts val="0"/>
              </a:spcBef>
              <a:buNone/>
              <a:defRPr sz="1600">
                <a:solidFill>
                  <a:srgbClr val="888888"/>
                </a:solidFill>
                <a:latin typeface="Calibri"/>
                <a:ea typeface="Calibri"/>
                <a:cs typeface="Calibri"/>
                <a:sym typeface="Calibri"/>
              </a:defRPr>
            </a:lvl5pPr>
            <a:lvl6pPr marL="0" marR="0" lvl="5" indent="0" algn="r" rtl="0">
              <a:spcBef>
                <a:spcPts val="0"/>
              </a:spcBef>
              <a:buNone/>
              <a:defRPr sz="1600">
                <a:solidFill>
                  <a:srgbClr val="888888"/>
                </a:solidFill>
                <a:latin typeface="Calibri"/>
                <a:ea typeface="Calibri"/>
                <a:cs typeface="Calibri"/>
                <a:sym typeface="Calibri"/>
              </a:defRPr>
            </a:lvl6pPr>
            <a:lvl7pPr marL="0" marR="0" lvl="6" indent="0" algn="r" rtl="0">
              <a:spcBef>
                <a:spcPts val="0"/>
              </a:spcBef>
              <a:buNone/>
              <a:defRPr sz="1600">
                <a:solidFill>
                  <a:srgbClr val="888888"/>
                </a:solidFill>
                <a:latin typeface="Calibri"/>
                <a:ea typeface="Calibri"/>
                <a:cs typeface="Calibri"/>
                <a:sym typeface="Calibri"/>
              </a:defRPr>
            </a:lvl7pPr>
            <a:lvl8pPr marL="0" marR="0" lvl="7" indent="0" algn="r" rtl="0">
              <a:spcBef>
                <a:spcPts val="0"/>
              </a:spcBef>
              <a:buNone/>
              <a:defRPr sz="1600">
                <a:solidFill>
                  <a:srgbClr val="888888"/>
                </a:solidFill>
                <a:latin typeface="Calibri"/>
                <a:ea typeface="Calibri"/>
                <a:cs typeface="Calibri"/>
                <a:sym typeface="Calibri"/>
              </a:defRPr>
            </a:lvl8pPr>
            <a:lvl9pPr marL="0" marR="0" lvl="8" indent="0" algn="r" rtl="0">
              <a:spcBef>
                <a:spcPts val="0"/>
              </a:spcBef>
              <a:buNone/>
              <a:defRPr sz="16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7/3/2024</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11306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8.xml"/><Relationship Id="rId1" Type="http://schemas.openxmlformats.org/officeDocument/2006/relationships/themeOverride" Target="../theme/themeOverride6.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eclipse.abapgit.org/updatesite/"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8.xml"/><Relationship Id="rId1" Type="http://schemas.openxmlformats.org/officeDocument/2006/relationships/themeOverride" Target="../theme/themeOverride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8.xml"/><Relationship Id="rId1" Type="http://schemas.openxmlformats.org/officeDocument/2006/relationships/themeOverride" Target="../theme/themeOverride8.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8.xml"/><Relationship Id="rId1" Type="http://schemas.openxmlformats.org/officeDocument/2006/relationships/themeOverride" Target="../theme/themeOverride9.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8.xml"/><Relationship Id="rId1" Type="http://schemas.openxmlformats.org/officeDocument/2006/relationships/themeOverride" Target="../theme/themeOverride10.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8.xml"/><Relationship Id="rId1" Type="http://schemas.openxmlformats.org/officeDocument/2006/relationships/themeOverride" Target="../theme/themeOverride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21.xml"/><Relationship Id="rId5" Type="http://schemas.openxmlformats.org/officeDocument/2006/relationships/image" Target="../media/image4.png"/><Relationship Id="rId4" Type="http://schemas.openxmlformats.org/officeDocument/2006/relationships/hyperlink" Target="http://www.dribbble.com/"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tiff"/><Relationship Id="rId2" Type="http://schemas.openxmlformats.org/officeDocument/2006/relationships/notesSlide" Target="../notesSlides/notesSlide16.xml"/><Relationship Id="rId1" Type="http://schemas.openxmlformats.org/officeDocument/2006/relationships/slideLayout" Target="../slideLayouts/slideLayout38.xml"/><Relationship Id="rId6" Type="http://schemas.openxmlformats.org/officeDocument/2006/relationships/image" Target="../media/image21.tiff"/><Relationship Id="rId5" Type="http://schemas.openxmlformats.org/officeDocument/2006/relationships/image" Target="../media/image20.tiff"/><Relationship Id="rId4" Type="http://schemas.openxmlformats.org/officeDocument/2006/relationships/image" Target="../media/image19.tiff"/><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8.xml"/><Relationship Id="rId1" Type="http://schemas.openxmlformats.org/officeDocument/2006/relationships/themeOverride" Target="../theme/themeOverride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8.xml"/><Relationship Id="rId1" Type="http://schemas.openxmlformats.org/officeDocument/2006/relationships/themeOverride" Target="../theme/themeOverride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8.xml"/><Relationship Id="rId1" Type="http://schemas.openxmlformats.org/officeDocument/2006/relationships/themeOverride" Target="../theme/themeOverride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8.xml"/><Relationship Id="rId1" Type="http://schemas.openxmlformats.org/officeDocument/2006/relationships/themeOverride" Target="../theme/themeOverr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1"/>
          <p:cNvSpPr txBox="1">
            <a:spLocks noGrp="1"/>
          </p:cNvSpPr>
          <p:nvPr>
            <p:ph type="ctrTitle"/>
          </p:nvPr>
        </p:nvSpPr>
        <p:spPr>
          <a:xfrm>
            <a:off x="910460" y="1569141"/>
            <a:ext cx="9194620" cy="1979512"/>
          </a:xfrm>
          <a:prstGeom prst="rect">
            <a:avLst/>
          </a:prstGeom>
          <a:noFill/>
          <a:ln>
            <a:noFill/>
          </a:ln>
        </p:spPr>
        <p:txBody>
          <a:bodyPr spcFirstLastPara="1" wrap="square" lIns="0" tIns="60925" rIns="0" bIns="60925" anchor="ctr" anchorCtr="0">
            <a:noAutofit/>
          </a:bodyPr>
          <a:lstStyle/>
          <a:p>
            <a:pPr lvl="0" algn="ctr">
              <a:buClr>
                <a:srgbClr val="194060"/>
              </a:buClr>
            </a:pPr>
            <a:r>
              <a:rPr lang="en-US" dirty="0">
                <a:solidFill>
                  <a:srgbClr val="00B050"/>
                </a:solidFill>
                <a:latin typeface="Arial Black" panose="020B0A04020102020204" pitchFamily="34" charset="0"/>
              </a:rPr>
              <a:t>SAP BTP ABAP</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 on Cloud / RAP </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Training</a:t>
            </a:r>
            <a:endParaRPr dirty="0">
              <a:solidFill>
                <a:srgbClr val="00B050"/>
              </a:solidFill>
            </a:endParaRPr>
          </a:p>
        </p:txBody>
      </p:sp>
      <p:pic>
        <p:nvPicPr>
          <p:cNvPr id="497" name="Google Shape;497;p1"/>
          <p:cNvPicPr preferRelativeResize="0"/>
          <p:nvPr/>
        </p:nvPicPr>
        <p:blipFill rotWithShape="1">
          <a:blip r:embed="rId3">
            <a:alphaModFix/>
          </a:blip>
          <a:srcRect/>
          <a:stretch/>
        </p:blipFill>
        <p:spPr>
          <a:xfrm>
            <a:off x="9262764" y="1268760"/>
            <a:ext cx="1733995" cy="1656184"/>
          </a:xfrm>
          <a:prstGeom prst="rect">
            <a:avLst/>
          </a:prstGeom>
          <a:noFill/>
          <a:ln>
            <a:noFill/>
          </a:ln>
        </p:spPr>
      </p:pic>
      <p:pic>
        <p:nvPicPr>
          <p:cNvPr id="498" name="Google Shape;498;p1"/>
          <p:cNvPicPr preferRelativeResize="0"/>
          <p:nvPr/>
        </p:nvPicPr>
        <p:blipFill rotWithShape="1">
          <a:blip r:embed="rId3">
            <a:alphaModFix/>
          </a:blip>
          <a:srcRect/>
          <a:stretch/>
        </p:blipFill>
        <p:spPr>
          <a:xfrm>
            <a:off x="133977" y="5551900"/>
            <a:ext cx="776483" cy="741639"/>
          </a:xfrm>
          <a:prstGeom prst="rect">
            <a:avLst/>
          </a:prstGeom>
          <a:noFill/>
          <a:ln>
            <a:noFill/>
          </a:ln>
        </p:spPr>
      </p:pic>
      <p:sp>
        <p:nvSpPr>
          <p:cNvPr id="500" name="Google Shape;500;p1"/>
          <p:cNvSpPr txBox="1"/>
          <p:nvPr/>
        </p:nvSpPr>
        <p:spPr>
          <a:xfrm>
            <a:off x="2698834" y="599964"/>
            <a:ext cx="6048672" cy="584775"/>
          </a:xfrm>
          <a:prstGeom prst="rect">
            <a:avLst/>
          </a:prstGeom>
          <a:gradFill>
            <a:gsLst>
              <a:gs pos="0">
                <a:srgbClr val="F3FCFF"/>
              </a:gs>
              <a:gs pos="35000">
                <a:srgbClr val="F6FCFF"/>
              </a:gs>
              <a:gs pos="100000">
                <a:srgbClr val="FBFFFF"/>
              </a:gs>
            </a:gsLst>
            <a:lin ang="16200000" scaled="0"/>
          </a:gradFill>
          <a:ln w="9525" cap="flat" cmpd="sng">
            <a:solidFill>
              <a:srgbClr val="00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rgbClr val="579130"/>
                </a:solidFill>
                <a:latin typeface="Corben"/>
                <a:ea typeface="Corben"/>
                <a:cs typeface="Corben"/>
                <a:sym typeface="Corben"/>
              </a:rPr>
              <a:t>DAY-8 	</a:t>
            </a:r>
            <a:endParaRPr sz="3200" dirty="0">
              <a:solidFill>
                <a:srgbClr val="579130"/>
              </a:solidFill>
              <a:latin typeface="Corben"/>
              <a:ea typeface="Corben"/>
              <a:cs typeface="Corben"/>
              <a:sym typeface="Corben"/>
            </a:endParaRPr>
          </a:p>
        </p:txBody>
      </p:sp>
      <p:sp>
        <p:nvSpPr>
          <p:cNvPr id="2" name="TextBox 1"/>
          <p:cNvSpPr txBox="1"/>
          <p:nvPr/>
        </p:nvSpPr>
        <p:spPr>
          <a:xfrm>
            <a:off x="4589890" y="3524363"/>
            <a:ext cx="1835759" cy="338554"/>
          </a:xfrm>
          <a:prstGeom prst="rect">
            <a:avLst/>
          </a:prstGeom>
          <a:noFill/>
        </p:spPr>
        <p:txBody>
          <a:bodyPr wrap="none" rtlCol="0">
            <a:spAutoFit/>
          </a:bodyPr>
          <a:lstStyle/>
          <a:p>
            <a:r>
              <a:rPr lang="en-US" sz="1600" b="1" dirty="0">
                <a:solidFill>
                  <a:srgbClr val="283E69"/>
                </a:solidFill>
              </a:rPr>
              <a:t>Anubhav Oberoy</a:t>
            </a:r>
          </a:p>
        </p:txBody>
      </p:sp>
      <p:sp>
        <p:nvSpPr>
          <p:cNvPr id="9" name="Subtitle 736">
            <a:extLst>
              <a:ext uri="{FF2B5EF4-FFF2-40B4-BE49-F238E27FC236}">
                <a16:creationId xmlns:a16="http://schemas.microsoft.com/office/drawing/2014/main" id="{700EA347-9CC8-4879-9255-16687B0BED48}"/>
              </a:ext>
            </a:extLst>
          </p:cNvPr>
          <p:cNvSpPr txBox="1">
            <a:spLocks/>
          </p:cNvSpPr>
          <p:nvPr/>
        </p:nvSpPr>
        <p:spPr>
          <a:xfrm>
            <a:off x="2698834" y="4484357"/>
            <a:ext cx="5086633"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pPr>
              <a:buClrTx/>
            </a:pPr>
            <a:r>
              <a:rPr lang="en-IN" spc="100" dirty="0">
                <a:solidFill>
                  <a:srgbClr val="283E69"/>
                </a:solidFill>
                <a:latin typeface="Cooper Black" panose="0208090404030B020404" pitchFamily="18" charset="0"/>
              </a:rPr>
              <a:t>www.AnubhavTrainings.com</a:t>
            </a:r>
          </a:p>
        </p:txBody>
      </p:sp>
      <p:sp>
        <p:nvSpPr>
          <p:cNvPr id="11" name="TextBox 10">
            <a:extLst>
              <a:ext uri="{FF2B5EF4-FFF2-40B4-BE49-F238E27FC236}">
                <a16:creationId xmlns:a16="http://schemas.microsoft.com/office/drawing/2014/main" id="{66565992-7E12-89E4-D7DB-B3B44A1FB17D}"/>
              </a:ext>
            </a:extLst>
          </p:cNvPr>
          <p:cNvSpPr txBox="1"/>
          <p:nvPr/>
        </p:nvSpPr>
        <p:spPr>
          <a:xfrm>
            <a:off x="3388935" y="4846349"/>
            <a:ext cx="3963274" cy="338554"/>
          </a:xfrm>
          <a:prstGeom prst="rect">
            <a:avLst/>
          </a:prstGeom>
          <a:noFill/>
        </p:spPr>
        <p:txBody>
          <a:bodyPr wrap="square" rtlCol="0">
            <a:spAutoFit/>
          </a:bodyPr>
          <a:lstStyle/>
          <a:p>
            <a:pPr defTabSz="1218987">
              <a:buClrTx/>
              <a:buFontTx/>
              <a:buNone/>
            </a:pPr>
            <a:r>
              <a:rPr lang="en-US" sz="1600" b="1" kern="1200" dirty="0">
                <a:solidFill>
                  <a:srgbClr val="FFC000"/>
                </a:solidFill>
                <a:latin typeface="Segoe UI"/>
                <a:ea typeface="+mn-ea"/>
                <a:cs typeface="+mn-cs"/>
              </a:rPr>
              <a:t>Follow excellence with sheer passion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00"/>
                                        </p:tgtEl>
                                        <p:attrNameLst>
                                          <p:attrName>style.visibility</p:attrName>
                                        </p:attrNameLst>
                                      </p:cBhvr>
                                      <p:to>
                                        <p:strVal val="visible"/>
                                      </p:to>
                                    </p:set>
                                    <p:animEffect transition="in" filter="barn(inVertical)">
                                      <p:cBhvr>
                                        <p:cTn id="15" dur="500"/>
                                        <p:tgtEl>
                                          <p:spTgt spid="50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96"/>
                                        </p:tgtEl>
                                        <p:attrNameLst>
                                          <p:attrName>style.visibility</p:attrName>
                                        </p:attrNameLst>
                                      </p:cBhvr>
                                      <p:to>
                                        <p:strVal val="visible"/>
                                      </p:to>
                                    </p:set>
                                    <p:animEffect transition="in" filter="barn(inVertical)">
                                      <p:cBhvr>
                                        <p:cTn id="20" dur="500"/>
                                        <p:tgtEl>
                                          <p:spTgt spid="49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arn(inVertical)">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p:bldP spid="500" grpId="0" animBg="1"/>
      <p:bldP spid="2" grpId="0"/>
      <p:bldP spid="9"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a:xfrm>
            <a:off x="189756" y="476672"/>
            <a:ext cx="10969943" cy="711081"/>
          </a:xfrm>
        </p:spPr>
        <p:txBody>
          <a:bodyPr/>
          <a:lstStyle/>
          <a:p>
            <a:r>
              <a:rPr lang="en-US" sz="3200" dirty="0">
                <a:solidFill>
                  <a:schemeClr val="accent1"/>
                </a:solidFill>
                <a:latin typeface="Cooper Black" panose="0208090404030B020404" pitchFamily="18" charset="0"/>
              </a:rPr>
              <a:t>SAP Fiori elements prioritizes efficiency over flexibility</a:t>
            </a:r>
            <a:br>
              <a:rPr lang="en-US" sz="3200" dirty="0">
                <a:solidFill>
                  <a:schemeClr val="accent1"/>
                </a:solidFill>
                <a:latin typeface="Cooper Black" panose="0208090404030B020404" pitchFamily="18" charset="0"/>
              </a:rPr>
            </a:br>
            <a:endParaRPr lang="en-US" sz="3200" dirty="0">
              <a:solidFill>
                <a:schemeClr val="accent1"/>
              </a:solidFill>
            </a:endParaRPr>
          </a:p>
        </p:txBody>
      </p:sp>
      <p:pic>
        <p:nvPicPr>
          <p:cNvPr id="3" name="Picture 2">
            <a:extLst>
              <a:ext uri="{FF2B5EF4-FFF2-40B4-BE49-F238E27FC236}">
                <a16:creationId xmlns:a16="http://schemas.microsoft.com/office/drawing/2014/main" id="{32E32852-A140-A7FC-63E9-0A4E6DB8FB28}"/>
              </a:ext>
            </a:extLst>
          </p:cNvPr>
          <p:cNvPicPr>
            <a:picLocks noChangeAspect="1"/>
          </p:cNvPicPr>
          <p:nvPr/>
        </p:nvPicPr>
        <p:blipFill>
          <a:blip r:embed="rId3"/>
          <a:stretch>
            <a:fillRect/>
          </a:stretch>
        </p:blipFill>
        <p:spPr>
          <a:xfrm>
            <a:off x="1081554" y="1034724"/>
            <a:ext cx="10025716" cy="5775785"/>
          </a:xfrm>
          <a:prstGeom prst="rect">
            <a:avLst/>
          </a:prstGeom>
        </p:spPr>
      </p:pic>
    </p:spTree>
    <p:extLst>
      <p:ext uri="{BB962C8B-B14F-4D97-AF65-F5344CB8AC3E}">
        <p14:creationId xmlns:p14="http://schemas.microsoft.com/office/powerpoint/2010/main" val="854463011"/>
      </p:ext>
    </p:extLst>
  </p:cSld>
  <p:clrMapOvr>
    <a:overrideClrMapping bg1="lt1" tx1="dk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82"/>
        <p:cNvGrpSpPr/>
        <p:nvPr/>
      </p:nvGrpSpPr>
      <p:grpSpPr>
        <a:xfrm>
          <a:off x="0" y="0"/>
          <a:ext cx="0" cy="0"/>
          <a:chOff x="0" y="0"/>
          <a:chExt cx="0" cy="0"/>
        </a:xfrm>
      </p:grpSpPr>
      <p:sp>
        <p:nvSpPr>
          <p:cNvPr id="1784" name="Google Shape;1784;p99"/>
          <p:cNvSpPr txBox="1"/>
          <p:nvPr/>
        </p:nvSpPr>
        <p:spPr>
          <a:xfrm>
            <a:off x="258169" y="769187"/>
            <a:ext cx="11806237" cy="59093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Currently you are testing the Fiori App by using the standard preview option in eclipse tool. Will our end user have the ability and skill to open eclipse tool, go to package and search BIMP and then open preview and that too in production system.</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Business Application Studio – It is a multi cloud development tool which allows developers to build, test, package, deploy, and manage end to end Fiori applications.</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SAP build work zone (aka </a:t>
            </a:r>
            <a:r>
              <a:rPr lang="en-US" sz="1800" dirty="0" err="1">
                <a:solidFill>
                  <a:schemeClr val="dk1"/>
                </a:solidFill>
                <a:latin typeface="Calibri"/>
                <a:ea typeface="Calibri"/>
                <a:cs typeface="Calibri"/>
                <a:sym typeface="Calibri"/>
              </a:rPr>
              <a:t>cFLP</a:t>
            </a:r>
            <a:r>
              <a:rPr lang="en-US" sz="1800" dirty="0">
                <a:solidFill>
                  <a:schemeClr val="dk1"/>
                </a:solidFill>
                <a:latin typeface="Calibri"/>
                <a:ea typeface="Calibri"/>
                <a:cs typeface="Calibri"/>
                <a:sym typeface="Calibri"/>
              </a:rPr>
              <a:t> in BTP) – it helps us to configure a site called Fiori launchpad in the cloud. All the Fiori Apps which you build in BTP will be accessed via this build </a:t>
            </a:r>
            <a:r>
              <a:rPr lang="en-US" sz="1800" dirty="0" err="1">
                <a:solidFill>
                  <a:schemeClr val="dk1"/>
                </a:solidFill>
                <a:latin typeface="Calibri"/>
                <a:ea typeface="Calibri"/>
                <a:cs typeface="Calibri"/>
                <a:sym typeface="Calibri"/>
              </a:rPr>
              <a:t>workzone</a:t>
            </a:r>
            <a:r>
              <a:rPr lang="en-US" sz="1800" dirty="0">
                <a:solidFill>
                  <a:schemeClr val="dk1"/>
                </a:solidFill>
                <a:latin typeface="Calibri"/>
                <a:ea typeface="Calibri"/>
                <a:cs typeface="Calibri"/>
                <a:sym typeface="Calibri"/>
              </a:rPr>
              <a:t> from end user. End user will get single URL, which contains the tiles for all our apps deployed in BTP.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Continuous Integration Service – When a developer change the application, and push to central repository like </a:t>
            </a:r>
            <a:r>
              <a:rPr lang="en-US" sz="1800" dirty="0" err="1">
                <a:solidFill>
                  <a:schemeClr val="dk1"/>
                </a:solidFill>
                <a:latin typeface="Calibri"/>
                <a:ea typeface="Calibri"/>
                <a:cs typeface="Calibri"/>
                <a:sym typeface="Calibri"/>
              </a:rPr>
              <a:t>git</a:t>
            </a:r>
            <a:r>
              <a:rPr lang="en-US" sz="1800" dirty="0">
                <a:solidFill>
                  <a:schemeClr val="dk1"/>
                </a:solidFill>
                <a:latin typeface="Calibri"/>
                <a:ea typeface="Calibri"/>
                <a:cs typeface="Calibri"/>
                <a:sym typeface="Calibri"/>
              </a:rPr>
              <a:t>, the CI service will automatically build and deploy our app.</a:t>
            </a:r>
            <a:endParaRPr dirty="0"/>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Note:</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All the Fiori apps which we create in BTP will be called MTA – Multi target application, they are deployed with </a:t>
            </a:r>
            <a:r>
              <a:rPr lang="en-US" sz="1800" dirty="0" err="1">
                <a:solidFill>
                  <a:schemeClr val="dk1"/>
                </a:solidFill>
                <a:latin typeface="Calibri"/>
                <a:ea typeface="Calibri"/>
                <a:cs typeface="Calibri"/>
                <a:sym typeface="Calibri"/>
              </a:rPr>
              <a:t>mta.yml</a:t>
            </a:r>
            <a:r>
              <a:rPr lang="en-US" sz="1800" dirty="0">
                <a:solidFill>
                  <a:schemeClr val="dk1"/>
                </a:solidFill>
                <a:latin typeface="Calibri"/>
                <a:ea typeface="Calibri"/>
                <a:cs typeface="Calibri"/>
                <a:sym typeface="Calibri"/>
              </a:rPr>
              <a:t> file. Which will contain the configuration for the Fiori App.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In SAP BTP, there is a storage space called </a:t>
            </a:r>
            <a:r>
              <a:rPr lang="en-US" sz="1800" b="1" dirty="0">
                <a:solidFill>
                  <a:schemeClr val="dk1"/>
                </a:solidFill>
                <a:latin typeface="Calibri"/>
                <a:ea typeface="Calibri"/>
                <a:cs typeface="Calibri"/>
                <a:sym typeface="Calibri"/>
              </a:rPr>
              <a:t>html-5-repository</a:t>
            </a:r>
            <a:r>
              <a:rPr lang="en-US" sz="1800" dirty="0">
                <a:solidFill>
                  <a:schemeClr val="dk1"/>
                </a:solidFill>
                <a:latin typeface="Calibri"/>
                <a:ea typeface="Calibri"/>
                <a:cs typeface="Calibri"/>
                <a:sym typeface="Calibri"/>
              </a:rPr>
              <a:t> where the BTP will store our Fiori apps.</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When we deploy our app, there is </a:t>
            </a:r>
            <a:r>
              <a:rPr lang="en-US" sz="1800" b="1" dirty="0">
                <a:solidFill>
                  <a:schemeClr val="dk1"/>
                </a:solidFill>
                <a:latin typeface="Calibri"/>
                <a:ea typeface="Calibri"/>
                <a:cs typeface="Calibri"/>
                <a:sym typeface="Calibri"/>
              </a:rPr>
              <a:t>html5-deployer</a:t>
            </a:r>
            <a:r>
              <a:rPr lang="en-US" sz="1800" dirty="0">
                <a:solidFill>
                  <a:schemeClr val="dk1"/>
                </a:solidFill>
                <a:latin typeface="Calibri"/>
                <a:ea typeface="Calibri"/>
                <a:cs typeface="Calibri"/>
                <a:sym typeface="Calibri"/>
              </a:rPr>
              <a:t> which will take our app from BAS tool and </a:t>
            </a:r>
            <a:r>
              <a:rPr lang="en-US" sz="1800" dirty="0" err="1">
                <a:solidFill>
                  <a:schemeClr val="dk1"/>
                </a:solidFill>
                <a:latin typeface="Calibri"/>
                <a:ea typeface="Calibri"/>
                <a:cs typeface="Calibri"/>
                <a:sym typeface="Calibri"/>
              </a:rPr>
              <a:t>deployes</a:t>
            </a:r>
            <a:r>
              <a:rPr lang="en-US" sz="1800" dirty="0">
                <a:solidFill>
                  <a:schemeClr val="dk1"/>
                </a:solidFill>
                <a:latin typeface="Calibri"/>
                <a:ea typeface="Calibri"/>
                <a:cs typeface="Calibri"/>
                <a:sym typeface="Calibri"/>
              </a:rPr>
              <a:t> it to the HTML5 Repository (Design time)</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When we run the app, there is a service called </a:t>
            </a:r>
            <a:r>
              <a:rPr lang="en-US" sz="1800" b="1" dirty="0">
                <a:solidFill>
                  <a:schemeClr val="dk1"/>
                </a:solidFill>
                <a:latin typeface="Calibri"/>
                <a:ea typeface="Calibri"/>
                <a:cs typeface="Calibri"/>
                <a:sym typeface="Calibri"/>
              </a:rPr>
              <a:t>html5-rt</a:t>
            </a:r>
            <a:r>
              <a:rPr lang="en-US" sz="1800" dirty="0">
                <a:solidFill>
                  <a:schemeClr val="dk1"/>
                </a:solidFill>
                <a:latin typeface="Calibri"/>
                <a:ea typeface="Calibri"/>
                <a:cs typeface="Calibri"/>
                <a:sym typeface="Calibri"/>
              </a:rPr>
              <a:t> (runtime) service which will load our app from the repository in the build </a:t>
            </a:r>
            <a:r>
              <a:rPr lang="en-US" sz="1800" dirty="0" err="1">
                <a:solidFill>
                  <a:schemeClr val="dk1"/>
                </a:solidFill>
                <a:latin typeface="Calibri"/>
                <a:ea typeface="Calibri"/>
                <a:cs typeface="Calibri"/>
                <a:sym typeface="Calibri"/>
              </a:rPr>
              <a:t>workzone</a:t>
            </a:r>
            <a:r>
              <a:rPr lang="en-US" sz="1800" dirty="0">
                <a:solidFill>
                  <a:schemeClr val="dk1"/>
                </a:solidFill>
                <a:latin typeface="Calibri"/>
                <a:ea typeface="Calibri"/>
                <a:cs typeface="Calibri"/>
                <a:sym typeface="Calibri"/>
              </a:rPr>
              <a:t>.</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Apart from that the application will contain a </a:t>
            </a:r>
            <a:r>
              <a:rPr lang="en-US" sz="1800" b="1" dirty="0">
                <a:solidFill>
                  <a:schemeClr val="dk1"/>
                </a:solidFill>
                <a:latin typeface="Calibri"/>
                <a:ea typeface="Calibri"/>
                <a:cs typeface="Calibri"/>
                <a:sym typeface="Calibri"/>
              </a:rPr>
              <a:t>connectivity</a:t>
            </a:r>
            <a:r>
              <a:rPr lang="en-US" sz="1800" dirty="0">
                <a:solidFill>
                  <a:schemeClr val="dk1"/>
                </a:solidFill>
                <a:latin typeface="Calibri"/>
                <a:ea typeface="Calibri"/>
                <a:cs typeface="Calibri"/>
                <a:sym typeface="Calibri"/>
              </a:rPr>
              <a:t> service to communicate with our abap on cloud system.</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And a </a:t>
            </a:r>
            <a:r>
              <a:rPr lang="en-US" sz="1800" b="1" dirty="0">
                <a:solidFill>
                  <a:schemeClr val="dk1"/>
                </a:solidFill>
                <a:latin typeface="Calibri"/>
                <a:ea typeface="Calibri"/>
                <a:cs typeface="Calibri"/>
                <a:sym typeface="Calibri"/>
              </a:rPr>
              <a:t>destination </a:t>
            </a:r>
            <a:r>
              <a:rPr lang="en-US" sz="1800" dirty="0">
                <a:solidFill>
                  <a:schemeClr val="dk1"/>
                </a:solidFill>
                <a:latin typeface="Calibri"/>
                <a:ea typeface="Calibri"/>
                <a:cs typeface="Calibri"/>
                <a:sym typeface="Calibri"/>
              </a:rPr>
              <a:t>service which will read the destination (RFC) of AOC system to access data in Fiori.</a:t>
            </a:r>
            <a:endParaRPr dirty="0"/>
          </a:p>
        </p:txBody>
      </p:sp>
      <p:sp>
        <p:nvSpPr>
          <p:cNvPr id="1785" name="Google Shape;1785;p99"/>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Question</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00"/>
        <p:cNvGrpSpPr/>
        <p:nvPr/>
      </p:nvGrpSpPr>
      <p:grpSpPr>
        <a:xfrm>
          <a:off x="0" y="0"/>
          <a:ext cx="0" cy="0"/>
          <a:chOff x="0" y="0"/>
          <a:chExt cx="0" cy="0"/>
        </a:xfrm>
      </p:grpSpPr>
      <p:sp>
        <p:nvSpPr>
          <p:cNvPr id="1802" name="Google Shape;1802;p101"/>
          <p:cNvSpPr txBox="1"/>
          <p:nvPr/>
        </p:nvSpPr>
        <p:spPr>
          <a:xfrm>
            <a:off x="224979" y="788088"/>
            <a:ext cx="11806237" cy="31085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a:solidFill>
                  <a:srgbClr val="D4D4D4"/>
                </a:solidFill>
                <a:latin typeface="Consolas"/>
                <a:ea typeface="Consolas"/>
                <a:cs typeface="Consolas"/>
                <a:sym typeface="Consolas"/>
              </a:rPr>
              <a:t>{</a:t>
            </a:r>
            <a:endParaRPr/>
          </a:p>
          <a:p>
            <a:pPr marL="0" marR="0" lvl="0" indent="0" algn="l" rtl="0">
              <a:spcBef>
                <a:spcPts val="0"/>
              </a:spcBef>
              <a:spcAft>
                <a:spcPts val="0"/>
              </a:spcAft>
              <a:buNone/>
            </a:pPr>
            <a:r>
              <a:rPr lang="en-US" sz="1400" b="0">
                <a:solidFill>
                  <a:srgbClr val="D4D4D4"/>
                </a:solidFill>
                <a:latin typeface="Consolas"/>
                <a:ea typeface="Consolas"/>
                <a:cs typeface="Consolas"/>
                <a:sym typeface="Consolas"/>
              </a:rPr>
              <a:t>  </a:t>
            </a:r>
            <a:r>
              <a:rPr lang="en-US" sz="1400" b="0">
                <a:solidFill>
                  <a:srgbClr val="9CDCFE"/>
                </a:solidFill>
                <a:latin typeface="Consolas"/>
                <a:ea typeface="Consolas"/>
                <a:cs typeface="Consolas"/>
                <a:sym typeface="Consolas"/>
              </a:rPr>
              <a:t>"xsappname"</a:t>
            </a:r>
            <a:r>
              <a:rPr lang="en-US" sz="1400" b="0">
                <a:solidFill>
                  <a:srgbClr val="D4D4D4"/>
                </a:solidFill>
                <a:latin typeface="Consolas"/>
                <a:ea typeface="Consolas"/>
                <a:cs typeface="Consolas"/>
                <a:sym typeface="Consolas"/>
              </a:rPr>
              <a:t>: </a:t>
            </a:r>
            <a:r>
              <a:rPr lang="en-US" sz="1400" b="0">
                <a:solidFill>
                  <a:srgbClr val="CE9178"/>
                </a:solidFill>
                <a:latin typeface="Consolas"/>
                <a:ea typeface="Consolas"/>
                <a:cs typeface="Consolas"/>
                <a:sym typeface="Consolas"/>
              </a:rPr>
              <a:t>"comatstproctravelprocessorapp"</a:t>
            </a:r>
            <a:r>
              <a:rPr lang="en-US" sz="1400" b="0">
                <a:solidFill>
                  <a:srgbClr val="D4D4D4"/>
                </a:solidFill>
                <a:latin typeface="Consolas"/>
                <a:ea typeface="Consolas"/>
                <a:cs typeface="Consolas"/>
                <a:sym typeface="Consolas"/>
              </a:rPr>
              <a:t>,</a:t>
            </a:r>
            <a:endParaRPr/>
          </a:p>
          <a:p>
            <a:pPr marL="0" marR="0" lvl="0" indent="0" algn="l" rtl="0">
              <a:spcBef>
                <a:spcPts val="0"/>
              </a:spcBef>
              <a:spcAft>
                <a:spcPts val="0"/>
              </a:spcAft>
              <a:buNone/>
            </a:pPr>
            <a:r>
              <a:rPr lang="en-US" sz="1400" b="0">
                <a:solidFill>
                  <a:srgbClr val="D4D4D4"/>
                </a:solidFill>
                <a:latin typeface="Consolas"/>
                <a:ea typeface="Consolas"/>
                <a:cs typeface="Consolas"/>
                <a:sym typeface="Consolas"/>
              </a:rPr>
              <a:t>  </a:t>
            </a:r>
            <a:r>
              <a:rPr lang="en-US" sz="1400" b="0">
                <a:solidFill>
                  <a:srgbClr val="9CDCFE"/>
                </a:solidFill>
                <a:latin typeface="Consolas"/>
                <a:ea typeface="Consolas"/>
                <a:cs typeface="Consolas"/>
                <a:sym typeface="Consolas"/>
              </a:rPr>
              <a:t>"tenant-mode"</a:t>
            </a:r>
            <a:r>
              <a:rPr lang="en-US" sz="1400" b="0">
                <a:solidFill>
                  <a:srgbClr val="D4D4D4"/>
                </a:solidFill>
                <a:latin typeface="Consolas"/>
                <a:ea typeface="Consolas"/>
                <a:cs typeface="Consolas"/>
                <a:sym typeface="Consolas"/>
              </a:rPr>
              <a:t>: </a:t>
            </a:r>
            <a:r>
              <a:rPr lang="en-US" sz="1400" b="0">
                <a:solidFill>
                  <a:srgbClr val="CE9178"/>
                </a:solidFill>
                <a:latin typeface="Consolas"/>
                <a:ea typeface="Consolas"/>
                <a:cs typeface="Consolas"/>
                <a:sym typeface="Consolas"/>
              </a:rPr>
              <a:t>"dedicated"</a:t>
            </a:r>
            <a:r>
              <a:rPr lang="en-US" sz="1400" b="0">
                <a:solidFill>
                  <a:srgbClr val="D4D4D4"/>
                </a:solidFill>
                <a:latin typeface="Consolas"/>
                <a:ea typeface="Consolas"/>
                <a:cs typeface="Consolas"/>
                <a:sym typeface="Consolas"/>
              </a:rPr>
              <a:t>,</a:t>
            </a:r>
            <a:endParaRPr/>
          </a:p>
          <a:p>
            <a:pPr marL="0" marR="0" lvl="0" indent="0" algn="l" rtl="0">
              <a:spcBef>
                <a:spcPts val="0"/>
              </a:spcBef>
              <a:spcAft>
                <a:spcPts val="0"/>
              </a:spcAft>
              <a:buNone/>
            </a:pPr>
            <a:r>
              <a:rPr lang="en-US" sz="1400" b="0">
                <a:solidFill>
                  <a:srgbClr val="D4D4D4"/>
                </a:solidFill>
                <a:latin typeface="Consolas"/>
                <a:ea typeface="Consolas"/>
                <a:cs typeface="Consolas"/>
                <a:sym typeface="Consolas"/>
              </a:rPr>
              <a:t>  </a:t>
            </a:r>
            <a:r>
              <a:rPr lang="en-US" sz="1400" b="0">
                <a:solidFill>
                  <a:srgbClr val="9CDCFE"/>
                </a:solidFill>
                <a:latin typeface="Consolas"/>
                <a:ea typeface="Consolas"/>
                <a:cs typeface="Consolas"/>
                <a:sym typeface="Consolas"/>
              </a:rPr>
              <a:t>"description"</a:t>
            </a:r>
            <a:r>
              <a:rPr lang="en-US" sz="1400" b="0">
                <a:solidFill>
                  <a:srgbClr val="D4D4D4"/>
                </a:solidFill>
                <a:latin typeface="Consolas"/>
                <a:ea typeface="Consolas"/>
                <a:cs typeface="Consolas"/>
                <a:sym typeface="Consolas"/>
              </a:rPr>
              <a:t>: </a:t>
            </a:r>
            <a:r>
              <a:rPr lang="en-US" sz="1400" b="0">
                <a:solidFill>
                  <a:srgbClr val="CE9178"/>
                </a:solidFill>
                <a:latin typeface="Consolas"/>
                <a:ea typeface="Consolas"/>
                <a:cs typeface="Consolas"/>
                <a:sym typeface="Consolas"/>
              </a:rPr>
              <a:t>"Security profile of called application"</a:t>
            </a:r>
            <a:r>
              <a:rPr lang="en-US" sz="1400" b="0">
                <a:solidFill>
                  <a:srgbClr val="D4D4D4"/>
                </a:solidFill>
                <a:latin typeface="Consolas"/>
                <a:ea typeface="Consolas"/>
                <a:cs typeface="Consolas"/>
                <a:sym typeface="Consolas"/>
              </a:rPr>
              <a:t>,</a:t>
            </a:r>
            <a:endParaRPr/>
          </a:p>
          <a:p>
            <a:pPr marL="0" marR="0" lvl="0" indent="0" algn="l" rtl="0">
              <a:spcBef>
                <a:spcPts val="0"/>
              </a:spcBef>
              <a:spcAft>
                <a:spcPts val="0"/>
              </a:spcAft>
              <a:buNone/>
            </a:pPr>
            <a:r>
              <a:rPr lang="en-US" sz="1400" b="0">
                <a:solidFill>
                  <a:srgbClr val="D4D4D4"/>
                </a:solidFill>
                <a:latin typeface="Consolas"/>
                <a:ea typeface="Consolas"/>
                <a:cs typeface="Consolas"/>
                <a:sym typeface="Consolas"/>
              </a:rPr>
              <a:t>  </a:t>
            </a:r>
            <a:r>
              <a:rPr lang="en-US" sz="1400" b="0">
                <a:solidFill>
                  <a:srgbClr val="9CDCFE"/>
                </a:solidFill>
                <a:latin typeface="Consolas"/>
                <a:ea typeface="Consolas"/>
                <a:cs typeface="Consolas"/>
                <a:sym typeface="Consolas"/>
              </a:rPr>
              <a:t>"scopes"</a:t>
            </a:r>
            <a:r>
              <a:rPr lang="en-US" sz="1400" b="0">
                <a:solidFill>
                  <a:srgbClr val="D4D4D4"/>
                </a:solidFill>
                <a:latin typeface="Consolas"/>
                <a:ea typeface="Consolas"/>
                <a:cs typeface="Consolas"/>
                <a:sym typeface="Consolas"/>
              </a:rPr>
              <a:t>: [],</a:t>
            </a:r>
            <a:endParaRPr/>
          </a:p>
          <a:p>
            <a:pPr marL="0" marR="0" lvl="0" indent="0" algn="l" rtl="0">
              <a:spcBef>
                <a:spcPts val="0"/>
              </a:spcBef>
              <a:spcAft>
                <a:spcPts val="0"/>
              </a:spcAft>
              <a:buNone/>
            </a:pPr>
            <a:r>
              <a:rPr lang="en-US" sz="1400" b="0">
                <a:solidFill>
                  <a:srgbClr val="D4D4D4"/>
                </a:solidFill>
                <a:latin typeface="Consolas"/>
                <a:ea typeface="Consolas"/>
                <a:cs typeface="Consolas"/>
                <a:sym typeface="Consolas"/>
              </a:rPr>
              <a:t>  </a:t>
            </a:r>
            <a:r>
              <a:rPr lang="en-US" sz="1400" b="0">
                <a:solidFill>
                  <a:srgbClr val="9CDCFE"/>
                </a:solidFill>
                <a:latin typeface="Consolas"/>
                <a:ea typeface="Consolas"/>
                <a:cs typeface="Consolas"/>
                <a:sym typeface="Consolas"/>
              </a:rPr>
              <a:t>"role-templates"</a:t>
            </a:r>
            <a:r>
              <a:rPr lang="en-US" sz="1400" b="0">
                <a:solidFill>
                  <a:srgbClr val="D4D4D4"/>
                </a:solidFill>
                <a:latin typeface="Consolas"/>
                <a:ea typeface="Consolas"/>
                <a:cs typeface="Consolas"/>
                <a:sym typeface="Consolas"/>
              </a:rPr>
              <a:t>: [],</a:t>
            </a:r>
            <a:endParaRPr/>
          </a:p>
          <a:p>
            <a:pPr marL="0" marR="0" lvl="0" indent="0" algn="l" rtl="0">
              <a:spcBef>
                <a:spcPts val="0"/>
              </a:spcBef>
              <a:spcAft>
                <a:spcPts val="0"/>
              </a:spcAft>
              <a:buNone/>
            </a:pPr>
            <a:r>
              <a:rPr lang="en-US" sz="1400" b="0">
                <a:solidFill>
                  <a:srgbClr val="D4D4D4"/>
                </a:solidFill>
                <a:latin typeface="Consolas"/>
                <a:ea typeface="Consolas"/>
                <a:cs typeface="Consolas"/>
                <a:sym typeface="Consolas"/>
              </a:rPr>
              <a:t>  </a:t>
            </a:r>
            <a:r>
              <a:rPr lang="en-US" sz="1400" b="0">
                <a:solidFill>
                  <a:srgbClr val="9CDCFE"/>
                </a:solidFill>
                <a:latin typeface="Consolas"/>
                <a:ea typeface="Consolas"/>
                <a:cs typeface="Consolas"/>
                <a:sym typeface="Consolas"/>
              </a:rPr>
              <a:t>"oauth2-configuration"</a:t>
            </a:r>
            <a:r>
              <a:rPr lang="en-US" sz="1400" b="0">
                <a:solidFill>
                  <a:srgbClr val="D4D4D4"/>
                </a:solidFill>
                <a:latin typeface="Consolas"/>
                <a:ea typeface="Consolas"/>
                <a:cs typeface="Consolas"/>
                <a:sym typeface="Consolas"/>
              </a:rPr>
              <a:t>: {</a:t>
            </a:r>
            <a:endParaRPr/>
          </a:p>
          <a:p>
            <a:pPr marL="0" marR="0" lvl="0" indent="0" algn="l" rtl="0">
              <a:spcBef>
                <a:spcPts val="0"/>
              </a:spcBef>
              <a:spcAft>
                <a:spcPts val="0"/>
              </a:spcAft>
              <a:buNone/>
            </a:pPr>
            <a:r>
              <a:rPr lang="en-US" sz="1400" b="0">
                <a:solidFill>
                  <a:srgbClr val="D4D4D4"/>
                </a:solidFill>
                <a:latin typeface="Consolas"/>
                <a:ea typeface="Consolas"/>
                <a:cs typeface="Consolas"/>
                <a:sym typeface="Consolas"/>
              </a:rPr>
              <a:t>    </a:t>
            </a:r>
            <a:r>
              <a:rPr lang="en-US" sz="1400" b="0">
                <a:solidFill>
                  <a:srgbClr val="9CDCFE"/>
                </a:solidFill>
                <a:latin typeface="Consolas"/>
                <a:ea typeface="Consolas"/>
                <a:cs typeface="Consolas"/>
                <a:sym typeface="Consolas"/>
              </a:rPr>
              <a:t>"token-validity"</a:t>
            </a:r>
            <a:r>
              <a:rPr lang="en-US" sz="1400" b="0">
                <a:solidFill>
                  <a:srgbClr val="D4D4D4"/>
                </a:solidFill>
                <a:latin typeface="Consolas"/>
                <a:ea typeface="Consolas"/>
                <a:cs typeface="Consolas"/>
                <a:sym typeface="Consolas"/>
              </a:rPr>
              <a:t>: </a:t>
            </a:r>
            <a:r>
              <a:rPr lang="en-US" sz="1400" b="0">
                <a:solidFill>
                  <a:srgbClr val="B5CEA8"/>
                </a:solidFill>
                <a:latin typeface="Consolas"/>
                <a:ea typeface="Consolas"/>
                <a:cs typeface="Consolas"/>
                <a:sym typeface="Consolas"/>
              </a:rPr>
              <a:t>60000</a:t>
            </a:r>
            <a:r>
              <a:rPr lang="en-US" sz="1400" b="0">
                <a:solidFill>
                  <a:srgbClr val="D4D4D4"/>
                </a:solidFill>
                <a:latin typeface="Consolas"/>
                <a:ea typeface="Consolas"/>
                <a:cs typeface="Consolas"/>
                <a:sym typeface="Consolas"/>
              </a:rPr>
              <a:t>,</a:t>
            </a:r>
            <a:endParaRPr/>
          </a:p>
          <a:p>
            <a:pPr marL="0" marR="0" lvl="0" indent="0" algn="l" rtl="0">
              <a:spcBef>
                <a:spcPts val="0"/>
              </a:spcBef>
              <a:spcAft>
                <a:spcPts val="0"/>
              </a:spcAft>
              <a:buNone/>
            </a:pPr>
            <a:r>
              <a:rPr lang="en-US" sz="1400" b="0">
                <a:solidFill>
                  <a:srgbClr val="D4D4D4"/>
                </a:solidFill>
                <a:latin typeface="Consolas"/>
                <a:ea typeface="Consolas"/>
                <a:cs typeface="Consolas"/>
                <a:sym typeface="Consolas"/>
              </a:rPr>
              <a:t>    </a:t>
            </a:r>
            <a:r>
              <a:rPr lang="en-US" sz="1400" b="0">
                <a:solidFill>
                  <a:srgbClr val="9CDCFE"/>
                </a:solidFill>
                <a:latin typeface="Consolas"/>
                <a:ea typeface="Consolas"/>
                <a:cs typeface="Consolas"/>
                <a:sym typeface="Consolas"/>
              </a:rPr>
              <a:t>"refresh-token-validity"</a:t>
            </a:r>
            <a:r>
              <a:rPr lang="en-US" sz="1400" b="0">
                <a:solidFill>
                  <a:srgbClr val="D4D4D4"/>
                </a:solidFill>
                <a:latin typeface="Consolas"/>
                <a:ea typeface="Consolas"/>
                <a:cs typeface="Consolas"/>
                <a:sym typeface="Consolas"/>
              </a:rPr>
              <a:t>: </a:t>
            </a:r>
            <a:r>
              <a:rPr lang="en-US" sz="1400" b="0">
                <a:solidFill>
                  <a:srgbClr val="B5CEA8"/>
                </a:solidFill>
                <a:latin typeface="Consolas"/>
                <a:ea typeface="Consolas"/>
                <a:cs typeface="Consolas"/>
                <a:sym typeface="Consolas"/>
              </a:rPr>
              <a:t>2592000</a:t>
            </a:r>
            <a:r>
              <a:rPr lang="en-US" sz="1400" b="0">
                <a:solidFill>
                  <a:srgbClr val="D4D4D4"/>
                </a:solidFill>
                <a:latin typeface="Consolas"/>
                <a:ea typeface="Consolas"/>
                <a:cs typeface="Consolas"/>
                <a:sym typeface="Consolas"/>
              </a:rPr>
              <a:t>,</a:t>
            </a:r>
            <a:endParaRPr/>
          </a:p>
          <a:p>
            <a:pPr marL="0" marR="0" lvl="0" indent="0" algn="l" rtl="0">
              <a:spcBef>
                <a:spcPts val="0"/>
              </a:spcBef>
              <a:spcAft>
                <a:spcPts val="0"/>
              </a:spcAft>
              <a:buNone/>
            </a:pPr>
            <a:r>
              <a:rPr lang="en-US" sz="1400" b="0">
                <a:solidFill>
                  <a:srgbClr val="D4D4D4"/>
                </a:solidFill>
                <a:latin typeface="Consolas"/>
                <a:ea typeface="Consolas"/>
                <a:cs typeface="Consolas"/>
                <a:sym typeface="Consolas"/>
              </a:rPr>
              <a:t>    </a:t>
            </a:r>
            <a:r>
              <a:rPr lang="en-US" sz="1400" b="0">
                <a:solidFill>
                  <a:srgbClr val="9CDCFE"/>
                </a:solidFill>
                <a:latin typeface="Consolas"/>
                <a:ea typeface="Consolas"/>
                <a:cs typeface="Consolas"/>
                <a:sym typeface="Consolas"/>
              </a:rPr>
              <a:t>"redirect-uris"</a:t>
            </a:r>
            <a:r>
              <a:rPr lang="en-US" sz="1400" b="0">
                <a:solidFill>
                  <a:srgbClr val="D4D4D4"/>
                </a:solidFill>
                <a:latin typeface="Consolas"/>
                <a:ea typeface="Consolas"/>
                <a:cs typeface="Consolas"/>
                <a:sym typeface="Consolas"/>
              </a:rPr>
              <a:t>: [</a:t>
            </a:r>
            <a:endParaRPr/>
          </a:p>
          <a:p>
            <a:pPr marL="0" marR="0" lvl="0" indent="0" algn="l" rtl="0">
              <a:spcBef>
                <a:spcPts val="0"/>
              </a:spcBef>
              <a:spcAft>
                <a:spcPts val="0"/>
              </a:spcAft>
              <a:buNone/>
            </a:pPr>
            <a:r>
              <a:rPr lang="en-US" sz="1400" b="0">
                <a:solidFill>
                  <a:srgbClr val="D4D4D4"/>
                </a:solidFill>
                <a:latin typeface="Consolas"/>
                <a:ea typeface="Consolas"/>
                <a:cs typeface="Consolas"/>
                <a:sym typeface="Consolas"/>
              </a:rPr>
              <a:t>      </a:t>
            </a:r>
            <a:r>
              <a:rPr lang="en-US" sz="1400" b="0">
                <a:solidFill>
                  <a:srgbClr val="CE9178"/>
                </a:solidFill>
                <a:latin typeface="Consolas"/>
                <a:ea typeface="Consolas"/>
                <a:cs typeface="Consolas"/>
                <a:sym typeface="Consolas"/>
              </a:rPr>
              <a:t>"https://*.cfapps.us10-001.hana.ondemand.com/login/callback"</a:t>
            </a:r>
            <a:endParaRPr sz="1400" b="0">
              <a:solidFill>
                <a:srgbClr val="D4D4D4"/>
              </a:solidFill>
              <a:latin typeface="Consolas"/>
              <a:ea typeface="Consolas"/>
              <a:cs typeface="Consolas"/>
              <a:sym typeface="Consolas"/>
            </a:endParaRPr>
          </a:p>
          <a:p>
            <a:pPr marL="0" marR="0" lvl="0" indent="0" algn="l" rtl="0">
              <a:spcBef>
                <a:spcPts val="0"/>
              </a:spcBef>
              <a:spcAft>
                <a:spcPts val="0"/>
              </a:spcAft>
              <a:buNone/>
            </a:pPr>
            <a:r>
              <a:rPr lang="en-US" sz="1400" b="0">
                <a:solidFill>
                  <a:srgbClr val="D4D4D4"/>
                </a:solidFill>
                <a:latin typeface="Consolas"/>
                <a:ea typeface="Consolas"/>
                <a:cs typeface="Consolas"/>
                <a:sym typeface="Consolas"/>
              </a:rPr>
              <a:t>    ]</a:t>
            </a:r>
            <a:endParaRPr/>
          </a:p>
          <a:p>
            <a:pPr marL="0" marR="0" lvl="0" indent="0" algn="l" rtl="0">
              <a:spcBef>
                <a:spcPts val="0"/>
              </a:spcBef>
              <a:spcAft>
                <a:spcPts val="0"/>
              </a:spcAft>
              <a:buNone/>
            </a:pPr>
            <a:r>
              <a:rPr lang="en-US" sz="1400" b="0">
                <a:solidFill>
                  <a:srgbClr val="D4D4D4"/>
                </a:solidFill>
                <a:latin typeface="Consolas"/>
                <a:ea typeface="Consolas"/>
                <a:cs typeface="Consolas"/>
                <a:sym typeface="Consolas"/>
              </a:rPr>
              <a:t>  }</a:t>
            </a:r>
            <a:endParaRPr/>
          </a:p>
          <a:p>
            <a:pPr marL="0" marR="0" lvl="0" indent="0" algn="l" rtl="0">
              <a:spcBef>
                <a:spcPts val="0"/>
              </a:spcBef>
              <a:spcAft>
                <a:spcPts val="0"/>
              </a:spcAft>
              <a:buNone/>
            </a:pPr>
            <a:r>
              <a:rPr lang="en-US" sz="1400" b="0">
                <a:solidFill>
                  <a:srgbClr val="D4D4D4"/>
                </a:solidFill>
                <a:latin typeface="Consolas"/>
                <a:ea typeface="Consolas"/>
                <a:cs typeface="Consolas"/>
                <a:sym typeface="Consolas"/>
              </a:rPr>
              <a:t>}</a:t>
            </a:r>
            <a:endParaRPr/>
          </a:p>
        </p:txBody>
      </p:sp>
      <p:sp>
        <p:nvSpPr>
          <p:cNvPr id="1803" name="Google Shape;1803;p101"/>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Title</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sp>
        <p:nvSpPr>
          <p:cNvPr id="1811" name="Google Shape;1811;p102"/>
          <p:cNvSpPr txBox="1"/>
          <p:nvPr/>
        </p:nvSpPr>
        <p:spPr>
          <a:xfrm>
            <a:off x="191294" y="889843"/>
            <a:ext cx="11806237" cy="507831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Create the Dev space in BAS tool</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Open the bas tool and open folder to choose projects folder</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We have to open terminal and login to </a:t>
            </a:r>
            <a:r>
              <a:rPr lang="en-US" sz="1800" dirty="0" err="1">
                <a:solidFill>
                  <a:schemeClr val="dk1"/>
                </a:solidFill>
                <a:latin typeface="Calibri"/>
                <a:ea typeface="Calibri"/>
                <a:cs typeface="Calibri"/>
                <a:sym typeface="Calibri"/>
              </a:rPr>
              <a:t>btp</a:t>
            </a:r>
            <a:r>
              <a:rPr lang="en-US" sz="1800" dirty="0">
                <a:solidFill>
                  <a:schemeClr val="dk1"/>
                </a:solidFill>
                <a:latin typeface="Calibri"/>
                <a:ea typeface="Calibri"/>
                <a:cs typeface="Calibri"/>
                <a:sym typeface="Calibri"/>
              </a:rPr>
              <a:t> a/c </a:t>
            </a:r>
            <a:r>
              <a:rPr lang="en-US" sz="1800" dirty="0" err="1">
                <a:solidFill>
                  <a:schemeClr val="dk1"/>
                </a:solidFill>
                <a:latin typeface="Calibri"/>
                <a:ea typeface="Calibri"/>
                <a:cs typeface="Calibri"/>
                <a:sym typeface="Calibri"/>
              </a:rPr>
              <a:t>cf</a:t>
            </a:r>
            <a:r>
              <a:rPr lang="en-US" sz="1800" dirty="0">
                <a:solidFill>
                  <a:schemeClr val="dk1"/>
                </a:solidFill>
                <a:latin typeface="Calibri"/>
                <a:ea typeface="Calibri"/>
                <a:cs typeface="Calibri"/>
                <a:sym typeface="Calibri"/>
              </a:rPr>
              <a:t> login -a https://api.cf.us10-001.hana.ondemand.com --</a:t>
            </a:r>
            <a:r>
              <a:rPr lang="en-US" sz="1800" dirty="0" err="1">
                <a:solidFill>
                  <a:schemeClr val="dk1"/>
                </a:solidFill>
                <a:latin typeface="Calibri"/>
                <a:ea typeface="Calibri"/>
                <a:cs typeface="Calibri"/>
                <a:sym typeface="Calibri"/>
              </a:rPr>
              <a:t>sso</a:t>
            </a:r>
            <a:endParaRPr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Press F1 and choose open application generator to generate Fiori app of template: List Report Template</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Select the system as AOC and choose our service binding name for processor</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Provide app details, deployment details (</a:t>
            </a:r>
            <a:r>
              <a:rPr lang="en-US" sz="1800" dirty="0" err="1">
                <a:solidFill>
                  <a:schemeClr val="dk1"/>
                </a:solidFill>
                <a:latin typeface="Calibri"/>
                <a:ea typeface="Calibri"/>
                <a:cs typeface="Calibri"/>
                <a:sym typeface="Calibri"/>
              </a:rPr>
              <a:t>btp</a:t>
            </a:r>
            <a:r>
              <a:rPr lang="en-US" sz="1800" dirty="0">
                <a:solidFill>
                  <a:schemeClr val="dk1"/>
                </a:solidFill>
                <a:latin typeface="Calibri"/>
                <a:ea typeface="Calibri"/>
                <a:cs typeface="Calibri"/>
                <a:sym typeface="Calibri"/>
              </a:rPr>
              <a:t>), launchpad details and create app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Right click on </a:t>
            </a:r>
            <a:r>
              <a:rPr lang="en-US" sz="1800" dirty="0" err="1">
                <a:solidFill>
                  <a:schemeClr val="dk1"/>
                </a:solidFill>
                <a:latin typeface="Calibri"/>
                <a:ea typeface="Calibri"/>
                <a:cs typeface="Calibri"/>
                <a:sym typeface="Calibri"/>
              </a:rPr>
              <a:t>mta.yml</a:t>
            </a:r>
            <a:r>
              <a:rPr lang="en-US" sz="1800" dirty="0">
                <a:solidFill>
                  <a:schemeClr val="dk1"/>
                </a:solidFill>
                <a:latin typeface="Calibri"/>
                <a:ea typeface="Calibri"/>
                <a:cs typeface="Calibri"/>
                <a:sym typeface="Calibri"/>
              </a:rPr>
              <a:t> and build MTA </a:t>
            </a:r>
            <a:r>
              <a:rPr lang="en-US" sz="1800" dirty="0" err="1">
                <a:solidFill>
                  <a:schemeClr val="dk1"/>
                </a:solidFill>
                <a:latin typeface="Calibri"/>
                <a:ea typeface="Calibri"/>
                <a:cs typeface="Calibri"/>
                <a:sym typeface="Calibri"/>
              </a:rPr>
              <a:t>archieve</a:t>
            </a:r>
            <a:endParaRPr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Choose F1, open application info and select deploy</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Assign the roles of our Launchpad service to our user</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Open SAP Build </a:t>
            </a:r>
            <a:r>
              <a:rPr lang="en-US" sz="1800" dirty="0" err="1">
                <a:solidFill>
                  <a:schemeClr val="dk1"/>
                </a:solidFill>
                <a:latin typeface="Calibri"/>
                <a:ea typeface="Calibri"/>
                <a:cs typeface="Calibri"/>
                <a:sym typeface="Calibri"/>
              </a:rPr>
              <a:t>workzone</a:t>
            </a:r>
            <a:r>
              <a:rPr lang="en-US" sz="1800" dirty="0">
                <a:solidFill>
                  <a:schemeClr val="dk1"/>
                </a:solidFill>
                <a:latin typeface="Calibri"/>
                <a:ea typeface="Calibri"/>
                <a:cs typeface="Calibri"/>
                <a:sym typeface="Calibri"/>
              </a:rPr>
              <a:t> and create a site with name </a:t>
            </a:r>
            <a:r>
              <a:rPr lang="en-US" sz="1800" dirty="0" err="1">
                <a:solidFill>
                  <a:schemeClr val="dk1"/>
                </a:solidFill>
                <a:latin typeface="Calibri"/>
                <a:ea typeface="Calibri"/>
                <a:cs typeface="Calibri"/>
                <a:sym typeface="Calibri"/>
              </a:rPr>
              <a:t>mylaunchpad</a:t>
            </a:r>
            <a:endParaRPr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Go to channel manager and refresh the apps which are stored in html5-repository</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Go to content manager and choose content explorer and pull the app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Create a catalog and a group and add our app to them</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Go to everyone role and assign the app to the role</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Open the site to test our app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Repeat the same steps if there is a change in the app.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We need to create a </a:t>
            </a:r>
            <a:r>
              <a:rPr lang="en-US" sz="1800" dirty="0" err="1">
                <a:solidFill>
                  <a:schemeClr val="dk1"/>
                </a:solidFill>
                <a:latin typeface="Calibri"/>
                <a:ea typeface="Calibri"/>
                <a:cs typeface="Calibri"/>
                <a:sym typeface="Calibri"/>
              </a:rPr>
              <a:t>git</a:t>
            </a:r>
            <a:r>
              <a:rPr lang="en-US" sz="1800" dirty="0">
                <a:solidFill>
                  <a:schemeClr val="dk1"/>
                </a:solidFill>
                <a:latin typeface="Calibri"/>
                <a:ea typeface="Calibri"/>
                <a:cs typeface="Calibri"/>
                <a:sym typeface="Calibri"/>
              </a:rPr>
              <a:t> repository and push our app code (backup)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Register a web hook and use the same in CI CD service so that the application will deploy automatically to BTP cloud</a:t>
            </a:r>
            <a:endParaRPr dirty="0"/>
          </a:p>
        </p:txBody>
      </p:sp>
      <p:sp>
        <p:nvSpPr>
          <p:cNvPr id="1812" name="Google Shape;1812;p102"/>
          <p:cNvSpPr txBox="1"/>
          <p:nvPr/>
        </p:nvSpPr>
        <p:spPr>
          <a:xfrm>
            <a:off x="191294" y="96431"/>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How did Anubhav build and deploy fiori</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07"/>
        <p:cNvGrpSpPr/>
        <p:nvPr/>
      </p:nvGrpSpPr>
      <p:grpSpPr>
        <a:xfrm>
          <a:off x="0" y="0"/>
          <a:ext cx="0" cy="0"/>
          <a:chOff x="0" y="0"/>
          <a:chExt cx="0" cy="0"/>
        </a:xfrm>
      </p:grpSpPr>
      <p:sp>
        <p:nvSpPr>
          <p:cNvPr id="1909" name="Google Shape;1909;p108"/>
          <p:cNvSpPr txBox="1"/>
          <p:nvPr/>
        </p:nvSpPr>
        <p:spPr>
          <a:xfrm>
            <a:off x="224979" y="788088"/>
            <a:ext cx="11806237"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Git is a source code repository management system, git hub is a repository on internet. We interact with github using git software. If I want to take a backup of all our code which we created in AOC system, git is a great choice. This way we can also export import our code between cloud and on-premise system.</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For cloud system, we use git plugin in eclipse which is provided by SAP. The installation was covered in 3</a:t>
            </a:r>
            <a:r>
              <a:rPr lang="en-US" sz="1800" baseline="30000">
                <a:solidFill>
                  <a:schemeClr val="dk1"/>
                </a:solidFill>
                <a:latin typeface="Calibri"/>
                <a:ea typeface="Calibri"/>
                <a:cs typeface="Calibri"/>
                <a:sym typeface="Calibri"/>
              </a:rPr>
              <a:t>rd</a:t>
            </a:r>
            <a:r>
              <a:rPr lang="en-US" sz="1800">
                <a:solidFill>
                  <a:schemeClr val="dk1"/>
                </a:solidFill>
                <a:latin typeface="Calibri"/>
                <a:ea typeface="Calibri"/>
                <a:cs typeface="Calibri"/>
                <a:sym typeface="Calibri"/>
              </a:rPr>
              <a:t> session.</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Steps:</a:t>
            </a:r>
            <a:endParaRPr/>
          </a:p>
          <a:p>
            <a:pPr marL="342900" marR="0" lvl="0" indent="-3429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We need to add the plugin for abap git in ADT - </a:t>
            </a:r>
            <a:r>
              <a:rPr lang="en-US" sz="1400" b="0" i="0" u="sng">
                <a:solidFill>
                  <a:srgbClr val="E6EDF3"/>
                </a:solidFill>
                <a:latin typeface="Arial"/>
                <a:ea typeface="Arial"/>
                <a:cs typeface="Arial"/>
                <a:sym typeface="Arial"/>
                <a:hlinkClick r:id="rId3">
                  <a:extLst>
                    <a:ext uri="{A12FA001-AC4F-418D-AE19-62706E023703}">
                      <ahyp:hlinkClr xmlns:ahyp="http://schemas.microsoft.com/office/drawing/2018/hyperlinkcolor" val="tx"/>
                    </a:ext>
                  </a:extLst>
                </a:hlinkClick>
              </a:rPr>
              <a:t>http://eclipse.abapgit.org/updatesite/</a:t>
            </a:r>
            <a:endParaRPr sz="1400" b="0" i="0">
              <a:solidFill>
                <a:srgbClr val="E6EDF3"/>
              </a:solidFill>
              <a:latin typeface="Arial"/>
              <a:ea typeface="Arial"/>
              <a:cs typeface="Arial"/>
              <a:sym typeface="Arial"/>
            </a:endParaRPr>
          </a:p>
          <a:p>
            <a:pPr marL="342900" marR="0" lvl="0" indent="-3429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Create a github account and add a PAT token under developer setting</a:t>
            </a:r>
            <a:endParaRPr/>
          </a:p>
          <a:p>
            <a:pPr marL="342900" marR="0" lvl="0" indent="-3429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Create a repository in git hub</a:t>
            </a:r>
            <a:endParaRPr/>
          </a:p>
          <a:p>
            <a:pPr marL="342900" marR="0" lvl="0" indent="-3429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Click on Add to link a repository and paste url from step 3</a:t>
            </a:r>
            <a:endParaRPr/>
          </a:p>
          <a:p>
            <a:pPr marL="342900" marR="0" lvl="0" indent="-22860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10" name="Google Shape;1910;p108"/>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err="1">
                <a:solidFill>
                  <a:srgbClr val="FFC000"/>
                </a:solidFill>
                <a:latin typeface="Cooper Black" panose="0208090404030B020404" pitchFamily="18" charset="0"/>
                <a:ea typeface="Corben"/>
                <a:cs typeface="Corben"/>
                <a:sym typeface="Corben"/>
              </a:rPr>
              <a:t>Git</a:t>
            </a:r>
            <a:r>
              <a:rPr lang="en-US" sz="3599" dirty="0">
                <a:solidFill>
                  <a:srgbClr val="FFC000"/>
                </a:solidFill>
                <a:latin typeface="Cooper Black" panose="0208090404030B020404" pitchFamily="18" charset="0"/>
                <a:ea typeface="Corben"/>
                <a:cs typeface="Corben"/>
                <a:sym typeface="Corben"/>
              </a:rPr>
              <a:t> and ABAP on </a:t>
            </a:r>
            <a:r>
              <a:rPr lang="en-US" sz="3599" dirty="0" err="1">
                <a:solidFill>
                  <a:srgbClr val="FFC000"/>
                </a:solidFill>
                <a:latin typeface="Cooper Black" panose="0208090404030B020404" pitchFamily="18" charset="0"/>
                <a:ea typeface="Corben"/>
                <a:cs typeface="Corben"/>
                <a:sym typeface="Corben"/>
              </a:rPr>
              <a:t>git</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A7F54-4532-E4E8-9F0B-6BA6890ABE1C}"/>
              </a:ext>
            </a:extLst>
          </p:cNvPr>
          <p:cNvSpPr>
            <a:spLocks noGrp="1"/>
          </p:cNvSpPr>
          <p:nvPr>
            <p:ph type="title"/>
          </p:nvPr>
        </p:nvSpPr>
        <p:spPr/>
        <p:txBody>
          <a:bodyPr/>
          <a:lstStyle/>
          <a:p>
            <a:r>
              <a:rPr lang="en-US" dirty="0">
                <a:solidFill>
                  <a:schemeClr val="accent1"/>
                </a:solidFill>
              </a:rPr>
              <a:t>Hands on Serverless SAP Fiori Extension App</a:t>
            </a:r>
          </a:p>
        </p:txBody>
      </p:sp>
      <p:pic>
        <p:nvPicPr>
          <p:cNvPr id="7170" name="Picture 2" descr="Deploy Serverless SAP Fiori Apps from the Kyma Runtime | SAP Blogs">
            <a:extLst>
              <a:ext uri="{FF2B5EF4-FFF2-40B4-BE49-F238E27FC236}">
                <a16:creationId xmlns:a16="http://schemas.microsoft.com/office/drawing/2014/main" id="{5DB90D4E-62D0-7285-B8BD-E5627D869E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9155" y="1131394"/>
            <a:ext cx="9250189" cy="5406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2320777"/>
      </p:ext>
    </p:extLst>
  </p:cSld>
  <p:clrMapOvr>
    <a:overrideClrMapping bg1="lt1" tx1="dk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FFB1-B477-7234-7772-C52F2881B973}"/>
              </a:ext>
            </a:extLst>
          </p:cNvPr>
          <p:cNvSpPr>
            <a:spLocks noGrp="1"/>
          </p:cNvSpPr>
          <p:nvPr>
            <p:ph type="title"/>
          </p:nvPr>
        </p:nvSpPr>
        <p:spPr/>
        <p:txBody>
          <a:bodyPr/>
          <a:lstStyle/>
          <a:p>
            <a:r>
              <a:rPr lang="en-US" dirty="0">
                <a:solidFill>
                  <a:schemeClr val="accent1"/>
                </a:solidFill>
              </a:rPr>
              <a:t>Hands on: Continuous Integration</a:t>
            </a:r>
          </a:p>
        </p:txBody>
      </p:sp>
      <p:pic>
        <p:nvPicPr>
          <p:cNvPr id="3076" name="Picture 4" descr="What is CI/CD?">
            <a:extLst>
              <a:ext uri="{FF2B5EF4-FFF2-40B4-BE49-F238E27FC236}">
                <a16:creationId xmlns:a16="http://schemas.microsoft.com/office/drawing/2014/main" id="{B6624A5E-659B-6300-D3F6-A8B2C02FC8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9143" y="1485290"/>
            <a:ext cx="9486881" cy="4540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8164284"/>
      </p:ext>
    </p:extLst>
  </p:cSld>
  <p:clrMapOvr>
    <a:overrideClrMapping bg1="lt1" tx1="dk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FFB1-B477-7234-7772-C52F2881B973}"/>
              </a:ext>
            </a:extLst>
          </p:cNvPr>
          <p:cNvSpPr>
            <a:spLocks noGrp="1"/>
          </p:cNvSpPr>
          <p:nvPr>
            <p:ph type="title"/>
          </p:nvPr>
        </p:nvSpPr>
        <p:spPr/>
        <p:txBody>
          <a:bodyPr/>
          <a:lstStyle/>
          <a:p>
            <a:r>
              <a:rPr lang="en-US" dirty="0">
                <a:solidFill>
                  <a:schemeClr val="accent1"/>
                </a:solidFill>
              </a:rPr>
              <a:t>BTP Cloud Transport Management</a:t>
            </a:r>
          </a:p>
        </p:txBody>
      </p:sp>
      <p:sp>
        <p:nvSpPr>
          <p:cNvPr id="4" name="TextBox 3">
            <a:extLst>
              <a:ext uri="{FF2B5EF4-FFF2-40B4-BE49-F238E27FC236}">
                <a16:creationId xmlns:a16="http://schemas.microsoft.com/office/drawing/2014/main" id="{0FB489AD-CEEC-BC34-2ACB-E705A5DF5CF8}"/>
              </a:ext>
            </a:extLst>
          </p:cNvPr>
          <p:cNvSpPr txBox="1"/>
          <p:nvPr/>
        </p:nvSpPr>
        <p:spPr>
          <a:xfrm>
            <a:off x="160869" y="909378"/>
            <a:ext cx="11734248" cy="2584650"/>
          </a:xfrm>
          <a:prstGeom prst="rect">
            <a:avLst/>
          </a:prstGeom>
          <a:noFill/>
        </p:spPr>
        <p:txBody>
          <a:bodyPr wrap="square">
            <a:spAutoFit/>
          </a:bodyPr>
          <a:lstStyle/>
          <a:p>
            <a:pPr defTabSz="1218621"/>
            <a:r>
              <a:rPr lang="en-US" sz="1799" dirty="0">
                <a:solidFill>
                  <a:schemeClr val="accent1"/>
                </a:solidFill>
                <a:latin typeface="72" panose="020B0503030000000003" pitchFamily="34" charset="0"/>
              </a:rPr>
              <a:t>SAP Cloud Transport Management service lets you manage software deliverables between accounts of different environments (such as Neo and Cloud Foundry), by transporting them across various runtimes. This includes application artifacts as well as their respective application-specific content.</a:t>
            </a:r>
          </a:p>
          <a:p>
            <a:pPr defTabSz="1218621"/>
            <a:endParaRPr lang="en-US" sz="1799" dirty="0">
              <a:solidFill>
                <a:schemeClr val="accent1"/>
              </a:solidFill>
              <a:latin typeface="72" panose="020B0503030000000003" pitchFamily="34" charset="0"/>
            </a:endParaRPr>
          </a:p>
          <a:p>
            <a:pPr defTabSz="1218621"/>
            <a:r>
              <a:rPr lang="en-US" sz="1799" dirty="0">
                <a:solidFill>
                  <a:schemeClr val="accent1"/>
                </a:solidFill>
                <a:latin typeface="72" panose="020B0503030000000003" pitchFamily="34" charset="0"/>
              </a:rPr>
              <a:t>SAP Cloud Transport Management service adds transparency to the audit trail of changes so that you get information about who performed which changes in your production environment, and when they did it. At the same time, the service enables a separation of concerns: For example, a developer of an application or of SAP Cloud content artifacts can trigger the transport of changes in a development subaccount, while the resulting import into the test, and production subaccount is handled by a central operations team.</a:t>
            </a:r>
          </a:p>
        </p:txBody>
      </p:sp>
      <p:pic>
        <p:nvPicPr>
          <p:cNvPr id="2050" name="Picture 2">
            <a:extLst>
              <a:ext uri="{FF2B5EF4-FFF2-40B4-BE49-F238E27FC236}">
                <a16:creationId xmlns:a16="http://schemas.microsoft.com/office/drawing/2014/main" id="{8BE2A52D-ABCC-621B-75E1-4E49BDC937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4842" y="3760957"/>
            <a:ext cx="5385393" cy="2756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393230"/>
      </p:ext>
    </p:extLst>
  </p:cSld>
  <p:clrMapOvr>
    <a:overrideClrMapping bg1="lt1" tx1="dk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FFB1-B477-7234-7772-C52F2881B973}"/>
              </a:ext>
            </a:extLst>
          </p:cNvPr>
          <p:cNvSpPr>
            <a:spLocks noGrp="1"/>
          </p:cNvSpPr>
          <p:nvPr>
            <p:ph type="title"/>
          </p:nvPr>
        </p:nvSpPr>
        <p:spPr/>
        <p:txBody>
          <a:bodyPr/>
          <a:lstStyle/>
          <a:p>
            <a:r>
              <a:rPr lang="en-US" dirty="0">
                <a:solidFill>
                  <a:schemeClr val="accent1"/>
                </a:solidFill>
              </a:rPr>
              <a:t>Hands on SAP BTP Cloud Transport</a:t>
            </a:r>
          </a:p>
        </p:txBody>
      </p:sp>
      <p:pic>
        <p:nvPicPr>
          <p:cNvPr id="4098" name="Picture 2" descr="Moving Freight into the Future: Cloud-Based TMS Systems">
            <a:extLst>
              <a:ext uri="{FF2B5EF4-FFF2-40B4-BE49-F238E27FC236}">
                <a16:creationId xmlns:a16="http://schemas.microsoft.com/office/drawing/2014/main" id="{C4B91D97-475C-72AE-FC63-629B325B95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8822" y="1125344"/>
            <a:ext cx="5233890" cy="5227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492234"/>
      </p:ext>
    </p:extLst>
  </p:cSld>
  <p:clrMapOvr>
    <a:overrideClrMapping bg1="lt1" tx1="dk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FFB1-B477-7234-7772-C52F2881B973}"/>
              </a:ext>
            </a:extLst>
          </p:cNvPr>
          <p:cNvSpPr>
            <a:spLocks noGrp="1"/>
          </p:cNvSpPr>
          <p:nvPr>
            <p:ph type="title"/>
          </p:nvPr>
        </p:nvSpPr>
        <p:spPr/>
        <p:txBody>
          <a:bodyPr/>
          <a:lstStyle/>
          <a:p>
            <a:r>
              <a:rPr lang="en-US" dirty="0">
                <a:solidFill>
                  <a:schemeClr val="accent1"/>
                </a:solidFill>
              </a:rPr>
              <a:t>Git and Git HUB</a:t>
            </a:r>
          </a:p>
        </p:txBody>
      </p:sp>
      <p:pic>
        <p:nvPicPr>
          <p:cNvPr id="47" name="Picture 46">
            <a:extLst>
              <a:ext uri="{FF2B5EF4-FFF2-40B4-BE49-F238E27FC236}">
                <a16:creationId xmlns:a16="http://schemas.microsoft.com/office/drawing/2014/main" id="{56007C54-3524-9466-6672-46E876D55D02}"/>
              </a:ext>
            </a:extLst>
          </p:cNvPr>
          <p:cNvPicPr>
            <a:picLocks noChangeAspect="1"/>
          </p:cNvPicPr>
          <p:nvPr/>
        </p:nvPicPr>
        <p:blipFill>
          <a:blip r:embed="rId3"/>
          <a:stretch>
            <a:fillRect/>
          </a:stretch>
        </p:blipFill>
        <p:spPr>
          <a:xfrm>
            <a:off x="477787" y="980728"/>
            <a:ext cx="10969943" cy="5519564"/>
          </a:xfrm>
          <a:prstGeom prst="rect">
            <a:avLst/>
          </a:prstGeom>
        </p:spPr>
      </p:pic>
    </p:spTree>
    <p:extLst>
      <p:ext uri="{BB962C8B-B14F-4D97-AF65-F5344CB8AC3E}">
        <p14:creationId xmlns:p14="http://schemas.microsoft.com/office/powerpoint/2010/main" val="3740633029"/>
      </p:ext>
    </p:extLst>
  </p:cSld>
  <p:clrMapOvr>
    <a:overrideClrMapping bg1="lt1" tx1="dk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80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8"/>
        <p:cNvGrpSpPr/>
        <p:nvPr/>
      </p:nvGrpSpPr>
      <p:grpSpPr>
        <a:xfrm>
          <a:off x="0" y="0"/>
          <a:ext cx="0" cy="0"/>
          <a:chOff x="0" y="0"/>
          <a:chExt cx="0" cy="0"/>
        </a:xfrm>
      </p:grpSpPr>
      <p:sp>
        <p:nvSpPr>
          <p:cNvPr id="1820" name="Google Shape;1820;p103"/>
          <p:cNvSpPr txBox="1"/>
          <p:nvPr/>
        </p:nvSpPr>
        <p:spPr>
          <a:xfrm>
            <a:off x="224979" y="1115640"/>
            <a:ext cx="11806237" cy="31393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Imagine in our company we had written all the business logic in the past </a:t>
            </a:r>
            <a:r>
              <a:rPr lang="en-US" sz="1800" dirty="0" err="1">
                <a:solidFill>
                  <a:schemeClr val="dk1"/>
                </a:solidFill>
                <a:latin typeface="Calibri"/>
                <a:ea typeface="Calibri"/>
                <a:cs typeface="Calibri"/>
                <a:sym typeface="Calibri"/>
              </a:rPr>
              <a:t>ourself</a:t>
            </a:r>
            <a:r>
              <a:rPr lang="en-US" sz="1800" dirty="0">
                <a:solidFill>
                  <a:schemeClr val="dk1"/>
                </a:solidFill>
                <a:latin typeface="Calibri"/>
                <a:ea typeface="Calibri"/>
                <a:cs typeface="Calibri"/>
                <a:sym typeface="Calibri"/>
              </a:rPr>
              <a:t> in form of FM, Classes. Today we want to reuse our old code which has the business logic, validation, sequence, processing, along with transaction buffer. So if you want to manage all these codes yourself and integrate your legacy (old code written by you or your team), you will opt for unmanaged (here RAP is not managing the CURD operation) scenario.</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SAP is providing a demo class for learning purpose viz. </a:t>
            </a:r>
            <a:r>
              <a:rPr lang="en-US" sz="1800" dirty="0">
                <a:solidFill>
                  <a:srgbClr val="000000"/>
                </a:solidFill>
                <a:highlight>
                  <a:srgbClr val="F0D8A8"/>
                </a:highlight>
                <a:latin typeface="Arial"/>
                <a:ea typeface="Arial"/>
                <a:cs typeface="Arial"/>
                <a:sym typeface="Arial"/>
              </a:rPr>
              <a:t>/</a:t>
            </a:r>
            <a:r>
              <a:rPr lang="en-US" sz="1800" dirty="0" err="1">
                <a:solidFill>
                  <a:srgbClr val="000000"/>
                </a:solidFill>
                <a:highlight>
                  <a:srgbClr val="F0D8A8"/>
                </a:highlight>
                <a:latin typeface="Arial"/>
                <a:ea typeface="Arial"/>
                <a:cs typeface="Arial"/>
                <a:sym typeface="Arial"/>
              </a:rPr>
              <a:t>dmo</a:t>
            </a:r>
            <a:r>
              <a:rPr lang="en-US" sz="1800" dirty="0">
                <a:solidFill>
                  <a:srgbClr val="000000"/>
                </a:solidFill>
                <a:highlight>
                  <a:srgbClr val="F0D8A8"/>
                </a:highlight>
                <a:latin typeface="Arial"/>
                <a:ea typeface="Arial"/>
                <a:cs typeface="Arial"/>
                <a:sym typeface="Arial"/>
              </a:rPr>
              <a:t>/</a:t>
            </a:r>
            <a:r>
              <a:rPr lang="en-US" sz="1800" dirty="0" err="1">
                <a:solidFill>
                  <a:srgbClr val="000000"/>
                </a:solidFill>
                <a:highlight>
                  <a:srgbClr val="F0D8A8"/>
                </a:highlight>
                <a:latin typeface="Arial"/>
                <a:ea typeface="Arial"/>
                <a:cs typeface="Arial"/>
                <a:sym typeface="Arial"/>
              </a:rPr>
              <a:t>cl_flight_legacy</a:t>
            </a:r>
            <a:endParaRPr sz="1800" dirty="0">
              <a:solidFill>
                <a:srgbClr val="000000"/>
              </a:solidFill>
              <a:highlight>
                <a:srgbClr val="F0D8A8"/>
              </a:highlight>
              <a:latin typeface="Arial"/>
              <a:ea typeface="Arial"/>
              <a:cs typeface="Arial"/>
              <a:sym typeface="Arial"/>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In this class we have our own old logic which contains the transaction buffer and business logic to maintain all the source code to interact with database </a:t>
            </a:r>
            <a:r>
              <a:rPr lang="en-US" sz="1800" dirty="0" err="1">
                <a:solidFill>
                  <a:schemeClr val="dk1"/>
                </a:solidFill>
                <a:latin typeface="Calibri"/>
                <a:ea typeface="Calibri"/>
                <a:cs typeface="Calibri"/>
                <a:sym typeface="Calibri"/>
              </a:rPr>
              <a:t>ourself</a:t>
            </a:r>
            <a:r>
              <a:rPr lang="en-US" sz="1800" dirty="0">
                <a:solidFill>
                  <a:schemeClr val="dk1"/>
                </a:solidFill>
                <a:latin typeface="Calibri"/>
                <a:ea typeface="Calibri"/>
                <a:cs typeface="Calibri"/>
                <a:sym typeface="Calibri"/>
              </a:rPr>
              <a:t>.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 RAP framework allows us to implement the entire runtime of the BO</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Interaction Phase (code to interact and keep data inside </a:t>
            </a:r>
            <a:r>
              <a:rPr lang="en-US" sz="1800" dirty="0" err="1">
                <a:solidFill>
                  <a:schemeClr val="dk1"/>
                </a:solidFill>
                <a:latin typeface="Calibri"/>
                <a:ea typeface="Calibri"/>
                <a:cs typeface="Calibri"/>
                <a:sym typeface="Calibri"/>
              </a:rPr>
              <a:t>itab</a:t>
            </a:r>
            <a:r>
              <a:rPr lang="en-US" sz="1800" dirty="0">
                <a:solidFill>
                  <a:schemeClr val="dk1"/>
                </a:solidFill>
                <a:latin typeface="Calibri"/>
                <a:ea typeface="Calibri"/>
                <a:cs typeface="Calibri"/>
                <a:sym typeface="Calibri"/>
              </a:rPr>
              <a:t>)</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Transaction Buffer (like a internal table where we keep temporary data)</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Save Sequence (Commit work and Rollback)</a:t>
            </a:r>
            <a:endParaRPr dirty="0"/>
          </a:p>
        </p:txBody>
      </p:sp>
      <p:sp>
        <p:nvSpPr>
          <p:cNvPr id="1821" name="Google Shape;1821;p103"/>
          <p:cNvSpPr txBox="1"/>
          <p:nvPr/>
        </p:nvSpPr>
        <p:spPr>
          <a:xfrm>
            <a:off x="224979" y="178329"/>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Reference Scenario – Unmanaged </a:t>
            </a:r>
            <a:r>
              <a:rPr lang="en-US" sz="3599" dirty="0" err="1">
                <a:solidFill>
                  <a:srgbClr val="FFC000"/>
                </a:solidFill>
                <a:latin typeface="Cooper Black" panose="0208090404030B020404" pitchFamily="18" charset="0"/>
                <a:ea typeface="Corben"/>
                <a:cs typeface="Corben"/>
                <a:sym typeface="Corben"/>
              </a:rPr>
              <a:t>Impl</a:t>
            </a:r>
            <a:r>
              <a:rPr lang="en-US" sz="3599" dirty="0">
                <a:solidFill>
                  <a:srgbClr val="FFC000"/>
                </a:solidFill>
                <a:latin typeface="Cooper Black" panose="0208090404030B020404" pitchFamily="18" charset="0"/>
                <a:ea typeface="Corben"/>
                <a:cs typeface="Corben"/>
                <a:sym typeface="Corben"/>
              </a:rPr>
              <a:t>.</a:t>
            </a:r>
            <a:endParaRPr sz="3599" dirty="0">
              <a:solidFill>
                <a:srgbClr val="FFC000"/>
              </a:solidFill>
              <a:latin typeface="Cooper Black" panose="0208090404030B020404" pitchFamily="18" charset="0"/>
              <a:ea typeface="Corben"/>
              <a:cs typeface="Corben"/>
              <a:sym typeface="Corben"/>
            </a:endParaRPr>
          </a:p>
        </p:txBody>
      </p:sp>
      <p:sp>
        <p:nvSpPr>
          <p:cNvPr id="1824" name="Google Shape;1824;p103"/>
          <p:cNvSpPr/>
          <p:nvPr/>
        </p:nvSpPr>
        <p:spPr>
          <a:xfrm>
            <a:off x="1845940" y="4491487"/>
            <a:ext cx="2952328" cy="79208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UPDATE_BAPI</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(LUW)</a:t>
            </a:r>
            <a:endParaRPr/>
          </a:p>
        </p:txBody>
      </p:sp>
      <p:sp>
        <p:nvSpPr>
          <p:cNvPr id="1825" name="Google Shape;1825;p103"/>
          <p:cNvSpPr/>
          <p:nvPr/>
        </p:nvSpPr>
        <p:spPr>
          <a:xfrm>
            <a:off x="1125860" y="4644176"/>
            <a:ext cx="576064" cy="504056"/>
          </a:xfrm>
          <a:prstGeom prst="right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26" name="Google Shape;1826;p103"/>
          <p:cNvSpPr/>
          <p:nvPr/>
        </p:nvSpPr>
        <p:spPr>
          <a:xfrm>
            <a:off x="6022404" y="4932208"/>
            <a:ext cx="1152128" cy="576064"/>
          </a:xfrm>
          <a:prstGeom prst="flowChartMagneticDisk">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cxnSp>
        <p:nvCxnSpPr>
          <p:cNvPr id="1827" name="Google Shape;1827;p103"/>
          <p:cNvCxnSpPr>
            <a:endCxn id="1826" idx="2"/>
          </p:cNvCxnSpPr>
          <p:nvPr/>
        </p:nvCxnSpPr>
        <p:spPr>
          <a:xfrm>
            <a:off x="4726404" y="4788240"/>
            <a:ext cx="1296000" cy="432000"/>
          </a:xfrm>
          <a:prstGeom prst="straightConnector1">
            <a:avLst/>
          </a:prstGeom>
          <a:noFill/>
          <a:ln w="9525" cap="flat" cmpd="sng">
            <a:solidFill>
              <a:schemeClr val="accent1"/>
            </a:solidFill>
            <a:prstDash val="solid"/>
            <a:miter lim="800000"/>
            <a:headEnd type="none" w="sm" len="sm"/>
            <a:tailEnd type="triangle" w="med" len="med"/>
          </a:ln>
        </p:spPr>
      </p:cxnSp>
      <p:sp>
        <p:nvSpPr>
          <p:cNvPr id="1828" name="Google Shape;1828;p103"/>
          <p:cNvSpPr/>
          <p:nvPr/>
        </p:nvSpPr>
        <p:spPr>
          <a:xfrm>
            <a:off x="400608" y="5695912"/>
            <a:ext cx="2952328" cy="79208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BAPI_TR_COMMIT</a:t>
            </a:r>
            <a:endParaRPr/>
          </a:p>
        </p:txBody>
      </p:sp>
      <p:sp>
        <p:nvSpPr>
          <p:cNvPr id="1829" name="Google Shape;1829;p103"/>
          <p:cNvSpPr/>
          <p:nvPr/>
        </p:nvSpPr>
        <p:spPr>
          <a:xfrm>
            <a:off x="3621560" y="5701411"/>
            <a:ext cx="2952328" cy="79208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BAPI_TR_ROLLBACK</a:t>
            </a:r>
            <a:endParaRPr/>
          </a:p>
        </p:txBody>
      </p:sp>
      <p:cxnSp>
        <p:nvCxnSpPr>
          <p:cNvPr id="1830" name="Google Shape;1830;p103"/>
          <p:cNvCxnSpPr>
            <a:stCxn id="1828" idx="2"/>
            <a:endCxn id="1826" idx="4"/>
          </p:cNvCxnSpPr>
          <p:nvPr/>
        </p:nvCxnSpPr>
        <p:spPr>
          <a:xfrm rot="-5400000">
            <a:off x="3891722" y="3205250"/>
            <a:ext cx="1267800" cy="5297700"/>
          </a:xfrm>
          <a:prstGeom prst="bentConnector4">
            <a:avLst>
              <a:gd name="adj1" fmla="val -18031"/>
              <a:gd name="adj2" fmla="val 104316"/>
            </a:avLst>
          </a:prstGeom>
          <a:noFill/>
          <a:ln w="9525" cap="flat" cmpd="sng">
            <a:solidFill>
              <a:schemeClr val="accent1"/>
            </a:solidFill>
            <a:prstDash val="solid"/>
            <a:miter lim="800000"/>
            <a:headEnd type="none" w="sm" len="sm"/>
            <a:tailEnd type="triangle" w="med" len="med"/>
          </a:ln>
        </p:spPr>
      </p:cxnSp>
      <p:cxnSp>
        <p:nvCxnSpPr>
          <p:cNvPr id="1831" name="Google Shape;1831;p103"/>
          <p:cNvCxnSpPr>
            <a:stCxn id="1829" idx="2"/>
            <a:endCxn id="1826" idx="4"/>
          </p:cNvCxnSpPr>
          <p:nvPr/>
        </p:nvCxnSpPr>
        <p:spPr>
          <a:xfrm rot="-5400000">
            <a:off x="5499574" y="4818449"/>
            <a:ext cx="1273200" cy="2076900"/>
          </a:xfrm>
          <a:prstGeom prst="bentConnector4">
            <a:avLst>
              <a:gd name="adj1" fmla="val -17955"/>
              <a:gd name="adj2" fmla="val 111002"/>
            </a:avLst>
          </a:prstGeom>
          <a:noFill/>
          <a:ln w="9525" cap="flat" cmpd="sng">
            <a:solidFill>
              <a:schemeClr val="accent1"/>
            </a:solidFill>
            <a:prstDash val="solid"/>
            <a:miter lim="800000"/>
            <a:headEnd type="none" w="sm" len="sm"/>
            <a:tailEnd type="triangle" w="med" len="med"/>
          </a:ln>
        </p:spPr>
      </p:cxnSp>
      <p:pic>
        <p:nvPicPr>
          <p:cNvPr id="15"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35"/>
        <p:cNvGrpSpPr/>
        <p:nvPr/>
      </p:nvGrpSpPr>
      <p:grpSpPr>
        <a:xfrm>
          <a:off x="0" y="0"/>
          <a:ext cx="0" cy="0"/>
          <a:chOff x="0" y="0"/>
          <a:chExt cx="0" cy="0"/>
        </a:xfrm>
      </p:grpSpPr>
      <p:sp>
        <p:nvSpPr>
          <p:cNvPr id="1836" name="Google Shape;1836;p104"/>
          <p:cNvSpPr/>
          <p:nvPr/>
        </p:nvSpPr>
        <p:spPr>
          <a:xfrm>
            <a:off x="1197868" y="2708920"/>
            <a:ext cx="3060338" cy="1944216"/>
          </a:xfrm>
          <a:prstGeom prst="rect">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38" name="Google Shape;1838;p104"/>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Development Flow</a:t>
            </a:r>
            <a:endParaRPr sz="3599" dirty="0">
              <a:solidFill>
                <a:srgbClr val="FFC000"/>
              </a:solidFill>
              <a:latin typeface="Cooper Black" panose="0208090404030B020404" pitchFamily="18" charset="0"/>
              <a:ea typeface="Corben"/>
              <a:cs typeface="Corben"/>
              <a:sym typeface="Corben"/>
            </a:endParaRPr>
          </a:p>
        </p:txBody>
      </p:sp>
      <p:sp>
        <p:nvSpPr>
          <p:cNvPr id="1841" name="Google Shape;1841;p104"/>
          <p:cNvSpPr/>
          <p:nvPr/>
        </p:nvSpPr>
        <p:spPr>
          <a:xfrm>
            <a:off x="621804" y="5174087"/>
            <a:ext cx="2088232" cy="79208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Agency</a:t>
            </a:r>
            <a:endParaRPr/>
          </a:p>
        </p:txBody>
      </p:sp>
      <p:sp>
        <p:nvSpPr>
          <p:cNvPr id="1842" name="Google Shape;1842;p104"/>
          <p:cNvSpPr/>
          <p:nvPr/>
        </p:nvSpPr>
        <p:spPr>
          <a:xfrm>
            <a:off x="3502124" y="5174087"/>
            <a:ext cx="2088232" cy="79208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Customer</a:t>
            </a:r>
            <a:endParaRPr/>
          </a:p>
        </p:txBody>
      </p:sp>
      <p:sp>
        <p:nvSpPr>
          <p:cNvPr id="1843" name="Google Shape;1843;p104"/>
          <p:cNvSpPr/>
          <p:nvPr/>
        </p:nvSpPr>
        <p:spPr>
          <a:xfrm>
            <a:off x="909836" y="6283631"/>
            <a:ext cx="1512168" cy="325740"/>
          </a:xfrm>
          <a:prstGeom prst="ellipse">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agency</a:t>
            </a:r>
            <a:endParaRPr/>
          </a:p>
        </p:txBody>
      </p:sp>
      <p:sp>
        <p:nvSpPr>
          <p:cNvPr id="1844" name="Google Shape;1844;p104"/>
          <p:cNvSpPr/>
          <p:nvPr/>
        </p:nvSpPr>
        <p:spPr>
          <a:xfrm>
            <a:off x="3790156" y="6283631"/>
            <a:ext cx="1512168" cy="325740"/>
          </a:xfrm>
          <a:prstGeom prst="ellipse">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customer</a:t>
            </a:r>
            <a:endParaRPr/>
          </a:p>
        </p:txBody>
      </p:sp>
      <p:sp>
        <p:nvSpPr>
          <p:cNvPr id="1845" name="Google Shape;1845;p104"/>
          <p:cNvSpPr/>
          <p:nvPr/>
        </p:nvSpPr>
        <p:spPr>
          <a:xfrm>
            <a:off x="6670476" y="6263796"/>
            <a:ext cx="2150306" cy="325740"/>
          </a:xfrm>
          <a:prstGeom prst="ellipse">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/dmo/travel</a:t>
            </a:r>
            <a:endParaRPr/>
          </a:p>
        </p:txBody>
      </p:sp>
      <p:sp>
        <p:nvSpPr>
          <p:cNvPr id="1846" name="Google Shape;1846;p104"/>
          <p:cNvSpPr/>
          <p:nvPr/>
        </p:nvSpPr>
        <p:spPr>
          <a:xfrm>
            <a:off x="4745504" y="4004882"/>
            <a:ext cx="2088232" cy="520471"/>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Travel_U</a:t>
            </a:r>
            <a:endParaRPr sz="2400">
              <a:solidFill>
                <a:schemeClr val="lt1"/>
              </a:solidFill>
              <a:latin typeface="Calibri"/>
              <a:ea typeface="Calibri"/>
              <a:cs typeface="Calibri"/>
              <a:sym typeface="Calibri"/>
            </a:endParaRPr>
          </a:p>
        </p:txBody>
      </p:sp>
      <p:cxnSp>
        <p:nvCxnSpPr>
          <p:cNvPr id="1847" name="Google Shape;1847;p104"/>
          <p:cNvCxnSpPr>
            <a:stCxn id="1844" idx="0"/>
            <a:endCxn id="1842" idx="2"/>
          </p:cNvCxnSpPr>
          <p:nvPr/>
        </p:nvCxnSpPr>
        <p:spPr>
          <a:xfrm rot="10800000">
            <a:off x="4546240" y="5966231"/>
            <a:ext cx="0" cy="3174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848" name="Google Shape;1848;p104"/>
          <p:cNvCxnSpPr>
            <a:stCxn id="1843" idx="0"/>
            <a:endCxn id="1841" idx="2"/>
          </p:cNvCxnSpPr>
          <p:nvPr/>
        </p:nvCxnSpPr>
        <p:spPr>
          <a:xfrm rot="10800000">
            <a:off x="1665920" y="5966231"/>
            <a:ext cx="0" cy="3174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849" name="Google Shape;1849;p104"/>
          <p:cNvCxnSpPr>
            <a:stCxn id="1842" idx="0"/>
            <a:endCxn id="1846" idx="2"/>
          </p:cNvCxnSpPr>
          <p:nvPr/>
        </p:nvCxnSpPr>
        <p:spPr>
          <a:xfrm rot="-5400000">
            <a:off x="4843690" y="4228037"/>
            <a:ext cx="648600" cy="1243500"/>
          </a:xfrm>
          <a:prstGeom prst="bentConnector3">
            <a:avLst>
              <a:gd name="adj1" fmla="val 50000"/>
            </a:avLst>
          </a:prstGeom>
          <a:noFill/>
          <a:ln w="9525" cap="flat" cmpd="sng">
            <a:solidFill>
              <a:schemeClr val="accent1"/>
            </a:solidFill>
            <a:prstDash val="solid"/>
            <a:miter lim="800000"/>
            <a:headEnd type="none" w="sm" len="sm"/>
            <a:tailEnd type="triangle" w="med" len="med"/>
          </a:ln>
        </p:spPr>
      </p:cxnSp>
      <p:cxnSp>
        <p:nvCxnSpPr>
          <p:cNvPr id="1850" name="Google Shape;1850;p104"/>
          <p:cNvCxnSpPr>
            <a:stCxn id="1841" idx="0"/>
            <a:endCxn id="1846" idx="2"/>
          </p:cNvCxnSpPr>
          <p:nvPr/>
        </p:nvCxnSpPr>
        <p:spPr>
          <a:xfrm rot="-5400000">
            <a:off x="3403520" y="2787887"/>
            <a:ext cx="648600" cy="4123800"/>
          </a:xfrm>
          <a:prstGeom prst="bentConnector3">
            <a:avLst>
              <a:gd name="adj1" fmla="val 50000"/>
            </a:avLst>
          </a:prstGeom>
          <a:noFill/>
          <a:ln w="9525" cap="flat" cmpd="sng">
            <a:solidFill>
              <a:schemeClr val="accent1"/>
            </a:solidFill>
            <a:prstDash val="solid"/>
            <a:miter lim="800000"/>
            <a:headEnd type="none" w="sm" len="sm"/>
            <a:tailEnd type="triangle" w="med" len="med"/>
          </a:ln>
        </p:spPr>
      </p:cxnSp>
      <p:cxnSp>
        <p:nvCxnSpPr>
          <p:cNvPr id="1851" name="Google Shape;1851;p104"/>
          <p:cNvCxnSpPr>
            <a:stCxn id="1845" idx="0"/>
          </p:cNvCxnSpPr>
          <p:nvPr/>
        </p:nvCxnSpPr>
        <p:spPr>
          <a:xfrm rot="10800000">
            <a:off x="6204829" y="4509096"/>
            <a:ext cx="1540800" cy="1754700"/>
          </a:xfrm>
          <a:prstGeom prst="straightConnector1">
            <a:avLst/>
          </a:prstGeom>
          <a:noFill/>
          <a:ln w="9525" cap="flat" cmpd="sng">
            <a:solidFill>
              <a:schemeClr val="accent1"/>
            </a:solidFill>
            <a:prstDash val="solid"/>
            <a:miter lim="800000"/>
            <a:headEnd type="none" w="sm" len="sm"/>
            <a:tailEnd type="triangle" w="med" len="med"/>
          </a:ln>
        </p:spPr>
      </p:cxnSp>
      <p:sp>
        <p:nvSpPr>
          <p:cNvPr id="1852" name="Google Shape;1852;p104"/>
          <p:cNvSpPr/>
          <p:nvPr/>
        </p:nvSpPr>
        <p:spPr>
          <a:xfrm>
            <a:off x="7462565" y="4024743"/>
            <a:ext cx="2376264" cy="500791"/>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Travel_U_MDE</a:t>
            </a:r>
            <a:endParaRPr sz="2400">
              <a:solidFill>
                <a:schemeClr val="lt1"/>
              </a:solidFill>
              <a:latin typeface="Calibri"/>
              <a:ea typeface="Calibri"/>
              <a:cs typeface="Calibri"/>
              <a:sym typeface="Calibri"/>
            </a:endParaRPr>
          </a:p>
        </p:txBody>
      </p:sp>
      <p:cxnSp>
        <p:nvCxnSpPr>
          <p:cNvPr id="1853" name="Google Shape;1853;p104"/>
          <p:cNvCxnSpPr>
            <a:stCxn id="1846" idx="3"/>
            <a:endCxn id="1852" idx="1"/>
          </p:cNvCxnSpPr>
          <p:nvPr/>
        </p:nvCxnSpPr>
        <p:spPr>
          <a:xfrm>
            <a:off x="6833736" y="4265118"/>
            <a:ext cx="628800" cy="9900"/>
          </a:xfrm>
          <a:prstGeom prst="straightConnector1">
            <a:avLst/>
          </a:prstGeom>
          <a:noFill/>
          <a:ln w="9525" cap="flat" cmpd="sng">
            <a:solidFill>
              <a:schemeClr val="accent1"/>
            </a:solidFill>
            <a:prstDash val="solid"/>
            <a:miter lim="800000"/>
            <a:headEnd type="none" w="sm" len="sm"/>
            <a:tailEnd type="none" w="sm" len="sm"/>
          </a:ln>
        </p:spPr>
      </p:cxnSp>
      <p:sp>
        <p:nvSpPr>
          <p:cNvPr id="1854" name="Google Shape;1854;p104"/>
          <p:cNvSpPr/>
          <p:nvPr/>
        </p:nvSpPr>
        <p:spPr>
          <a:xfrm>
            <a:off x="4673496" y="2810772"/>
            <a:ext cx="2232248" cy="72008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Serv definition</a:t>
            </a:r>
            <a:endParaRPr/>
          </a:p>
        </p:txBody>
      </p:sp>
      <p:cxnSp>
        <p:nvCxnSpPr>
          <p:cNvPr id="1855" name="Google Shape;1855;p104"/>
          <p:cNvCxnSpPr>
            <a:stCxn id="1846" idx="0"/>
            <a:endCxn id="1854" idx="2"/>
          </p:cNvCxnSpPr>
          <p:nvPr/>
        </p:nvCxnSpPr>
        <p:spPr>
          <a:xfrm rot="10800000">
            <a:off x="5789620" y="3530882"/>
            <a:ext cx="0" cy="474000"/>
          </a:xfrm>
          <a:prstGeom prst="straightConnector1">
            <a:avLst/>
          </a:prstGeom>
          <a:noFill/>
          <a:ln w="9525" cap="flat" cmpd="sng">
            <a:solidFill>
              <a:schemeClr val="accent1"/>
            </a:solidFill>
            <a:prstDash val="solid"/>
            <a:miter lim="800000"/>
            <a:headEnd type="none" w="sm" len="sm"/>
            <a:tailEnd type="triangle" w="med" len="med"/>
          </a:ln>
        </p:spPr>
      </p:cxnSp>
      <p:sp>
        <p:nvSpPr>
          <p:cNvPr id="1856" name="Google Shape;1856;p104"/>
          <p:cNvSpPr/>
          <p:nvPr/>
        </p:nvSpPr>
        <p:spPr>
          <a:xfrm>
            <a:off x="4673496" y="1570221"/>
            <a:ext cx="2232248" cy="72008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Serv Impl.</a:t>
            </a:r>
            <a:endParaRPr/>
          </a:p>
        </p:txBody>
      </p:sp>
      <p:cxnSp>
        <p:nvCxnSpPr>
          <p:cNvPr id="1857" name="Google Shape;1857;p104"/>
          <p:cNvCxnSpPr>
            <a:stCxn id="1854" idx="0"/>
            <a:endCxn id="1856" idx="2"/>
          </p:cNvCxnSpPr>
          <p:nvPr/>
        </p:nvCxnSpPr>
        <p:spPr>
          <a:xfrm rot="10800000">
            <a:off x="5789620" y="2290272"/>
            <a:ext cx="0" cy="520500"/>
          </a:xfrm>
          <a:prstGeom prst="straightConnector1">
            <a:avLst/>
          </a:prstGeom>
          <a:noFill/>
          <a:ln w="9525" cap="flat" cmpd="sng">
            <a:solidFill>
              <a:schemeClr val="accent1"/>
            </a:solidFill>
            <a:prstDash val="solid"/>
            <a:miter lim="800000"/>
            <a:headEnd type="none" w="sm" len="sm"/>
            <a:tailEnd type="triangle" w="med" len="med"/>
          </a:ln>
        </p:spPr>
      </p:cxnSp>
      <p:sp>
        <p:nvSpPr>
          <p:cNvPr id="1858" name="Google Shape;1858;p104"/>
          <p:cNvSpPr/>
          <p:nvPr/>
        </p:nvSpPr>
        <p:spPr>
          <a:xfrm>
            <a:off x="1557909" y="3860386"/>
            <a:ext cx="2431510" cy="648734"/>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BDEF - unmanaged</a:t>
            </a:r>
            <a:endParaRPr/>
          </a:p>
        </p:txBody>
      </p:sp>
      <p:sp>
        <p:nvSpPr>
          <p:cNvPr id="1859" name="Google Shape;1859;p104"/>
          <p:cNvSpPr/>
          <p:nvPr/>
        </p:nvSpPr>
        <p:spPr>
          <a:xfrm>
            <a:off x="1557909" y="2894196"/>
            <a:ext cx="2431510" cy="648734"/>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BIMP-unmanaged</a:t>
            </a:r>
            <a:endParaRPr/>
          </a:p>
        </p:txBody>
      </p:sp>
      <p:cxnSp>
        <p:nvCxnSpPr>
          <p:cNvPr id="1860" name="Google Shape;1860;p104"/>
          <p:cNvCxnSpPr>
            <a:stCxn id="1858" idx="3"/>
            <a:endCxn id="1846" idx="1"/>
          </p:cNvCxnSpPr>
          <p:nvPr/>
        </p:nvCxnSpPr>
        <p:spPr>
          <a:xfrm>
            <a:off x="3989419" y="4184753"/>
            <a:ext cx="756000" cy="80400"/>
          </a:xfrm>
          <a:prstGeom prst="straightConnector1">
            <a:avLst/>
          </a:prstGeom>
          <a:noFill/>
          <a:ln w="9525" cap="flat" cmpd="sng">
            <a:solidFill>
              <a:schemeClr val="accent1"/>
            </a:solidFill>
            <a:prstDash val="solid"/>
            <a:miter lim="800000"/>
            <a:headEnd type="none" w="sm" len="sm"/>
            <a:tailEnd type="none" w="sm" len="sm"/>
          </a:ln>
        </p:spPr>
      </p:cxnSp>
      <p:cxnSp>
        <p:nvCxnSpPr>
          <p:cNvPr id="1861" name="Google Shape;1861;p104"/>
          <p:cNvCxnSpPr>
            <a:stCxn id="1859" idx="2"/>
            <a:endCxn id="1858" idx="0"/>
          </p:cNvCxnSpPr>
          <p:nvPr/>
        </p:nvCxnSpPr>
        <p:spPr>
          <a:xfrm>
            <a:off x="2773664" y="3542930"/>
            <a:ext cx="0" cy="317400"/>
          </a:xfrm>
          <a:prstGeom prst="straightConnector1">
            <a:avLst/>
          </a:prstGeom>
          <a:noFill/>
          <a:ln w="9525" cap="flat" cmpd="sng">
            <a:solidFill>
              <a:schemeClr val="accent1"/>
            </a:solidFill>
            <a:prstDash val="solid"/>
            <a:miter lim="800000"/>
            <a:headEnd type="none" w="sm" len="sm"/>
            <a:tailEnd type="none" w="sm" len="sm"/>
          </a:ln>
        </p:spPr>
      </p:cxnSp>
      <p:pic>
        <p:nvPicPr>
          <p:cNvPr id="2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29"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65"/>
        <p:cNvGrpSpPr/>
        <p:nvPr/>
      </p:nvGrpSpPr>
      <p:grpSpPr>
        <a:xfrm>
          <a:off x="0" y="0"/>
          <a:ext cx="0" cy="0"/>
          <a:chOff x="0" y="0"/>
          <a:chExt cx="0" cy="0"/>
        </a:xfrm>
      </p:grpSpPr>
      <p:sp>
        <p:nvSpPr>
          <p:cNvPr id="1867" name="Google Shape;1867;p105"/>
          <p:cNvSpPr txBox="1"/>
          <p:nvPr/>
        </p:nvSpPr>
        <p:spPr>
          <a:xfrm>
            <a:off x="224979" y="788088"/>
            <a:ext cx="1180623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&lt;&gt;</a:t>
            </a:r>
            <a:endParaRPr sz="1800">
              <a:solidFill>
                <a:schemeClr val="dk1"/>
              </a:solidFill>
              <a:latin typeface="Calibri"/>
              <a:ea typeface="Calibri"/>
              <a:cs typeface="Calibri"/>
              <a:sym typeface="Calibri"/>
            </a:endParaRPr>
          </a:p>
        </p:txBody>
      </p:sp>
      <p:sp>
        <p:nvSpPr>
          <p:cNvPr id="1868" name="Google Shape;1868;p105"/>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Title</a:t>
            </a:r>
            <a:endParaRPr sz="3599" dirty="0">
              <a:solidFill>
                <a:srgbClr val="FFC000"/>
              </a:solidFill>
              <a:latin typeface="Cooper Black" panose="0208090404030B020404" pitchFamily="18" charset="0"/>
              <a:ea typeface="Corben"/>
              <a:cs typeface="Corben"/>
              <a:sym typeface="Corben"/>
            </a:endParaRPr>
          </a:p>
        </p:txBody>
      </p:sp>
      <p:sp>
        <p:nvSpPr>
          <p:cNvPr id="1871" name="Google Shape;1871;p105"/>
          <p:cNvSpPr/>
          <p:nvPr/>
        </p:nvSpPr>
        <p:spPr>
          <a:xfrm>
            <a:off x="612471" y="1145484"/>
            <a:ext cx="5544616" cy="468052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72" name="Google Shape;1872;p105"/>
          <p:cNvSpPr/>
          <p:nvPr/>
        </p:nvSpPr>
        <p:spPr>
          <a:xfrm>
            <a:off x="981844" y="1468836"/>
            <a:ext cx="2016224" cy="447996"/>
          </a:xfrm>
          <a:prstGeom prst="rect">
            <a:avLst/>
          </a:prstGeom>
          <a:solidFill>
            <a:schemeClr val="accent2"/>
          </a:solidFill>
          <a:ln w="12700" cap="flat" cmpd="sng">
            <a:solidFill>
              <a:srgbClr val="64341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73" name="Google Shape;1873;p105"/>
          <p:cNvSpPr/>
          <p:nvPr/>
        </p:nvSpPr>
        <p:spPr>
          <a:xfrm>
            <a:off x="991516" y="2046611"/>
            <a:ext cx="2016224" cy="447996"/>
          </a:xfrm>
          <a:prstGeom prst="rect">
            <a:avLst/>
          </a:prstGeom>
          <a:solidFill>
            <a:schemeClr val="accent2"/>
          </a:solidFill>
          <a:ln w="12700" cap="flat" cmpd="sng">
            <a:solidFill>
              <a:srgbClr val="64341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t>
            </a:r>
            <a:endParaRPr/>
          </a:p>
        </p:txBody>
      </p:sp>
      <p:sp>
        <p:nvSpPr>
          <p:cNvPr id="1874" name="Google Shape;1874;p105"/>
          <p:cNvSpPr/>
          <p:nvPr/>
        </p:nvSpPr>
        <p:spPr>
          <a:xfrm>
            <a:off x="981844" y="2641916"/>
            <a:ext cx="2016224" cy="447996"/>
          </a:xfrm>
          <a:prstGeom prst="rect">
            <a:avLst/>
          </a:prstGeom>
          <a:solidFill>
            <a:schemeClr val="accent2"/>
          </a:solidFill>
          <a:ln w="12700" cap="flat" cmpd="sng">
            <a:solidFill>
              <a:srgbClr val="64341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75" name="Google Shape;1875;p105"/>
          <p:cNvSpPr/>
          <p:nvPr/>
        </p:nvSpPr>
        <p:spPr>
          <a:xfrm>
            <a:off x="949224" y="3261746"/>
            <a:ext cx="2016224" cy="447996"/>
          </a:xfrm>
          <a:prstGeom prst="rect">
            <a:avLst/>
          </a:prstGeom>
          <a:solidFill>
            <a:schemeClr val="accent2"/>
          </a:solidFill>
          <a:ln w="12700" cap="flat" cmpd="sng">
            <a:solidFill>
              <a:srgbClr val="64341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t>
            </a:r>
            <a:endParaRPr/>
          </a:p>
        </p:txBody>
      </p:sp>
      <p:sp>
        <p:nvSpPr>
          <p:cNvPr id="1876" name="Google Shape;1876;p105"/>
          <p:cNvSpPr/>
          <p:nvPr/>
        </p:nvSpPr>
        <p:spPr>
          <a:xfrm>
            <a:off x="3914242" y="1451672"/>
            <a:ext cx="2016224" cy="447996"/>
          </a:xfrm>
          <a:prstGeom prst="rect">
            <a:avLst/>
          </a:prstGeom>
          <a:solidFill>
            <a:schemeClr val="accent2"/>
          </a:solidFill>
          <a:ln w="12700" cap="flat" cmpd="sng">
            <a:solidFill>
              <a:srgbClr val="64341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77" name="Google Shape;1877;p105"/>
          <p:cNvSpPr/>
          <p:nvPr/>
        </p:nvSpPr>
        <p:spPr>
          <a:xfrm>
            <a:off x="3888183" y="2060848"/>
            <a:ext cx="2016224" cy="447996"/>
          </a:xfrm>
          <a:prstGeom prst="rect">
            <a:avLst/>
          </a:prstGeom>
          <a:solidFill>
            <a:schemeClr val="accent2"/>
          </a:solidFill>
          <a:ln w="12700" cap="flat" cmpd="sng">
            <a:solidFill>
              <a:srgbClr val="64341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78" name="Google Shape;1878;p105"/>
          <p:cNvSpPr/>
          <p:nvPr/>
        </p:nvSpPr>
        <p:spPr>
          <a:xfrm>
            <a:off x="3881622" y="2733930"/>
            <a:ext cx="2016224" cy="447996"/>
          </a:xfrm>
          <a:prstGeom prst="rect">
            <a:avLst/>
          </a:prstGeom>
          <a:solidFill>
            <a:schemeClr val="accent2"/>
          </a:solidFill>
          <a:ln w="12700" cap="flat" cmpd="sng">
            <a:solidFill>
              <a:srgbClr val="64341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t>
            </a:r>
            <a:endParaRPr/>
          </a:p>
        </p:txBody>
      </p:sp>
      <p:sp>
        <p:nvSpPr>
          <p:cNvPr id="1879" name="Google Shape;1879;p105"/>
          <p:cNvSpPr/>
          <p:nvPr/>
        </p:nvSpPr>
        <p:spPr>
          <a:xfrm>
            <a:off x="3881622" y="3323880"/>
            <a:ext cx="2016224" cy="447996"/>
          </a:xfrm>
          <a:prstGeom prst="rect">
            <a:avLst/>
          </a:prstGeom>
          <a:solidFill>
            <a:schemeClr val="accent2"/>
          </a:solidFill>
          <a:ln w="12700" cap="flat" cmpd="sng">
            <a:solidFill>
              <a:srgbClr val="64341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80" name="Google Shape;1880;p105"/>
          <p:cNvSpPr/>
          <p:nvPr/>
        </p:nvSpPr>
        <p:spPr>
          <a:xfrm>
            <a:off x="6310436" y="2204864"/>
            <a:ext cx="1224136" cy="2160240"/>
          </a:xfrm>
          <a:prstGeom prst="right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81" name="Google Shape;1881;p105"/>
          <p:cNvSpPr txBox="1"/>
          <p:nvPr/>
        </p:nvSpPr>
        <p:spPr>
          <a:xfrm>
            <a:off x="7534572" y="1124744"/>
            <a:ext cx="4166530" cy="489364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How you know in the code which fields are changed on the screen by the user.</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So accordingly we can update the data into the database only for the changed fields??</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RAP provides a compiler structure called %control which will tell us what fields were changed on UI. </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We need to tell the RAP, what will be the datatype for the control structure.</a:t>
            </a:r>
            <a:endParaRPr/>
          </a:p>
        </p:txBody>
      </p:sp>
      <p:pic>
        <p:nvPicPr>
          <p:cNvPr id="1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19"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85"/>
        <p:cNvGrpSpPr/>
        <p:nvPr/>
      </p:nvGrpSpPr>
      <p:grpSpPr>
        <a:xfrm>
          <a:off x="0" y="0"/>
          <a:ext cx="0" cy="0"/>
          <a:chOff x="0" y="0"/>
          <a:chExt cx="0" cy="0"/>
        </a:xfrm>
      </p:grpSpPr>
      <p:sp>
        <p:nvSpPr>
          <p:cNvPr id="1887" name="Google Shape;1887;p106"/>
          <p:cNvSpPr txBox="1"/>
          <p:nvPr/>
        </p:nvSpPr>
        <p:spPr>
          <a:xfrm>
            <a:off x="224979" y="788088"/>
            <a:ext cx="11806237"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Starring SAP ABAP on Cloud release 2208 SAP started direct support for attachments (PDF, Excel, Images, TXT, Word) including binary files. We must need to create a database table with atleast following columns</a:t>
            </a:r>
            <a:endParaRPr/>
          </a:p>
          <a:p>
            <a:pPr marL="285750" marR="0" lvl="0" indent="-285750" algn="l"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Attachment (Data type: RAWSTRING length 0)</a:t>
            </a:r>
            <a:endParaRPr/>
          </a:p>
          <a:p>
            <a:pPr marL="285750" marR="0" lvl="0" indent="-285750" algn="l"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Mimetype (Document type, String128)</a:t>
            </a:r>
            <a:endParaRPr/>
          </a:p>
          <a:p>
            <a:pPr marL="285750" marR="0" lvl="0" indent="-285750" algn="l"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Filename (Document Name, String128)</a:t>
            </a:r>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888" name="Google Shape;1888;p106"/>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Attachments</a:t>
            </a:r>
            <a:endParaRPr sz="3599" dirty="0">
              <a:solidFill>
                <a:srgbClr val="FFC000"/>
              </a:solidFill>
              <a:latin typeface="Cooper Black" panose="0208090404030B020404" pitchFamily="18" charset="0"/>
              <a:ea typeface="Corben"/>
              <a:cs typeface="Corben"/>
              <a:sym typeface="Corben"/>
            </a:endParaRPr>
          </a:p>
        </p:txBody>
      </p:sp>
      <p:sp>
        <p:nvSpPr>
          <p:cNvPr id="1891" name="Google Shape;1891;p106"/>
          <p:cNvSpPr/>
          <p:nvPr/>
        </p:nvSpPr>
        <p:spPr>
          <a:xfrm>
            <a:off x="1773932" y="2852936"/>
            <a:ext cx="2448272" cy="171932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Travel</a:t>
            </a:r>
            <a:endParaRPr/>
          </a:p>
        </p:txBody>
      </p:sp>
      <p:sp>
        <p:nvSpPr>
          <p:cNvPr id="1892" name="Google Shape;1892;p106"/>
          <p:cNvSpPr/>
          <p:nvPr/>
        </p:nvSpPr>
        <p:spPr>
          <a:xfrm>
            <a:off x="7894612" y="2832711"/>
            <a:ext cx="2448272" cy="171932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Attachments</a:t>
            </a:r>
            <a:endParaRPr/>
          </a:p>
        </p:txBody>
      </p:sp>
      <p:cxnSp>
        <p:nvCxnSpPr>
          <p:cNvPr id="1893" name="Google Shape;1893;p106"/>
          <p:cNvCxnSpPr>
            <a:stCxn id="1891" idx="3"/>
            <a:endCxn id="1892" idx="1"/>
          </p:cNvCxnSpPr>
          <p:nvPr/>
        </p:nvCxnSpPr>
        <p:spPr>
          <a:xfrm rot="10800000" flipH="1">
            <a:off x="4222204" y="3692499"/>
            <a:ext cx="3672300" cy="20100"/>
          </a:xfrm>
          <a:prstGeom prst="straightConnector1">
            <a:avLst/>
          </a:prstGeom>
          <a:noFill/>
          <a:ln w="9525" cap="flat" cmpd="sng">
            <a:solidFill>
              <a:schemeClr val="accent1"/>
            </a:solidFill>
            <a:prstDash val="solid"/>
            <a:miter lim="800000"/>
            <a:headEnd type="none" w="sm" len="sm"/>
            <a:tailEnd type="none" w="sm" len="sm"/>
          </a:ln>
        </p:spPr>
      </p:cxnSp>
      <p:sp>
        <p:nvSpPr>
          <p:cNvPr id="1894" name="Google Shape;1894;p106"/>
          <p:cNvSpPr txBox="1"/>
          <p:nvPr/>
        </p:nvSpPr>
        <p:spPr>
          <a:xfrm>
            <a:off x="4366220" y="3140968"/>
            <a:ext cx="345638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		        n</a:t>
            </a:r>
            <a:endParaRPr/>
          </a:p>
        </p:txBody>
      </p:sp>
      <p:pic>
        <p:nvPicPr>
          <p:cNvPr id="11"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900" name="Google Shape;1900;p107"/>
          <p:cNvSpPr txBox="1"/>
          <p:nvPr/>
        </p:nvSpPr>
        <p:spPr>
          <a:xfrm>
            <a:off x="224979" y="788088"/>
            <a:ext cx="11806237" cy="369331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new attachment table according to need and design</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a Interface Entity for the attachment table and mark our attachment field with special attachment annotation, So the RAP framework can treat it as an attachment accordingly.</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Add annotations for admin fields, and user labels.</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composition of our attachment table with travel entity like we had the composition of booking with travel entity.</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a projection view for attachment</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Relationship between Travel processor view with attachment processor view entity</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Enhance the BDEF with attachment like booking</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Also expose the attachment functionality with draft to processor in behavior projection for processor</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Expose the entity of attachment processor in service definition</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Republish the OData V4 binding</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Add the metadata extension for attachment scenario and link a new facet in travel for attachment table</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Testing</a:t>
            </a:r>
            <a:endParaRPr sz="1800" dirty="0">
              <a:solidFill>
                <a:schemeClr val="dk1"/>
              </a:solidFill>
              <a:latin typeface="Calibri"/>
              <a:ea typeface="Calibri"/>
              <a:cs typeface="Calibri"/>
              <a:sym typeface="Calibri"/>
            </a:endParaRPr>
          </a:p>
        </p:txBody>
      </p:sp>
      <p:sp>
        <p:nvSpPr>
          <p:cNvPr id="1901" name="Google Shape;1901;p107"/>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Steps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25"/>
        <p:cNvGrpSpPr/>
        <p:nvPr/>
      </p:nvGrpSpPr>
      <p:grpSpPr>
        <a:xfrm>
          <a:off x="0" y="0"/>
          <a:ext cx="0" cy="0"/>
          <a:chOff x="0" y="0"/>
          <a:chExt cx="0" cy="0"/>
        </a:xfrm>
      </p:grpSpPr>
      <p:sp>
        <p:nvSpPr>
          <p:cNvPr id="1927" name="Google Shape;1927;p110"/>
          <p:cNvSpPr txBox="1"/>
          <p:nvPr/>
        </p:nvSpPr>
        <p:spPr>
          <a:xfrm>
            <a:off x="224979" y="788088"/>
            <a:ext cx="1180623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&lt;&gt;</a:t>
            </a:r>
            <a:endParaRPr sz="1800">
              <a:solidFill>
                <a:schemeClr val="dk1"/>
              </a:solidFill>
              <a:latin typeface="Calibri"/>
              <a:ea typeface="Calibri"/>
              <a:cs typeface="Calibri"/>
              <a:sym typeface="Calibri"/>
            </a:endParaRPr>
          </a:p>
        </p:txBody>
      </p:sp>
      <p:sp>
        <p:nvSpPr>
          <p:cNvPr id="1928" name="Google Shape;1928;p110"/>
          <p:cNvSpPr txBox="1"/>
          <p:nvPr/>
        </p:nvSpPr>
        <p:spPr>
          <a:xfrm>
            <a:off x="191294" y="895"/>
            <a:ext cx="11231710" cy="120007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From classic ABAP extensions to ABAP Cloud development</a:t>
            </a:r>
            <a:endParaRPr dirty="0">
              <a:solidFill>
                <a:srgbClr val="FFC000"/>
              </a:solidFill>
              <a:latin typeface="Cooper Black" panose="0208090404030B020404" pitchFamily="18" charset="0"/>
            </a:endParaRPr>
          </a:p>
        </p:txBody>
      </p:sp>
      <p:pic>
        <p:nvPicPr>
          <p:cNvPr id="1931" name="Google Shape;1931;p110"/>
          <p:cNvPicPr preferRelativeResize="0"/>
          <p:nvPr/>
        </p:nvPicPr>
        <p:blipFill rotWithShape="1">
          <a:blip r:embed="rId3">
            <a:alphaModFix/>
          </a:blip>
          <a:srcRect/>
          <a:stretch/>
        </p:blipFill>
        <p:spPr>
          <a:xfrm>
            <a:off x="333772" y="1412776"/>
            <a:ext cx="7772400" cy="3971925"/>
          </a:xfrm>
          <a:prstGeom prst="rect">
            <a:avLst/>
          </a:prstGeom>
          <a:noFill/>
          <a:ln>
            <a:noFill/>
          </a:ln>
        </p:spPr>
      </p:pic>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39"/>
        <p:cNvGrpSpPr/>
        <p:nvPr/>
      </p:nvGrpSpPr>
      <p:grpSpPr>
        <a:xfrm>
          <a:off x="0" y="0"/>
          <a:ext cx="0" cy="0"/>
          <a:chOff x="0" y="0"/>
          <a:chExt cx="0" cy="0"/>
        </a:xfrm>
      </p:grpSpPr>
      <p:sp>
        <p:nvSpPr>
          <p:cNvPr id="1941" name="Google Shape;1941;p112"/>
          <p:cNvSpPr txBox="1"/>
          <p:nvPr/>
        </p:nvSpPr>
        <p:spPr>
          <a:xfrm>
            <a:off x="191294" y="1279407"/>
            <a:ext cx="11806237" cy="175432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Use public SAP APIs (local or remote) released by SAP to access SAP functionality and SAP data</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Use public SAP extension points released by SAP to extend SAP objects. Modifications to SAP standard objects are not supported (applies to S/4HANA Cloud system)</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Use of </a:t>
            </a:r>
            <a:r>
              <a:rPr lang="en-US" sz="1800" dirty="0" err="1">
                <a:solidFill>
                  <a:schemeClr val="dk1"/>
                </a:solidFill>
                <a:latin typeface="Calibri"/>
                <a:ea typeface="Calibri"/>
                <a:cs typeface="Calibri"/>
                <a:sym typeface="Calibri"/>
              </a:rPr>
              <a:t>Adt</a:t>
            </a:r>
            <a:r>
              <a:rPr lang="en-US" sz="1800" dirty="0">
                <a:solidFill>
                  <a:schemeClr val="dk1"/>
                </a:solidFill>
                <a:latin typeface="Calibri"/>
                <a:ea typeface="Calibri"/>
                <a:cs typeface="Calibri"/>
                <a:sym typeface="Calibri"/>
              </a:rPr>
              <a:t> (ABAP development tools) on eclipse</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Use Steampunk (RAP – Restful Application Programming model) to build Fiori Applications and services. SAP technologies like </a:t>
            </a:r>
            <a:r>
              <a:rPr lang="en-US" sz="1800" dirty="0" err="1">
                <a:solidFill>
                  <a:schemeClr val="dk1"/>
                </a:solidFill>
                <a:latin typeface="Calibri"/>
                <a:ea typeface="Calibri"/>
                <a:cs typeface="Calibri"/>
                <a:sym typeface="Calibri"/>
              </a:rPr>
              <a:t>Dynpro</a:t>
            </a:r>
            <a:r>
              <a:rPr lang="en-US" sz="1800" dirty="0">
                <a:solidFill>
                  <a:schemeClr val="dk1"/>
                </a:solidFill>
                <a:latin typeface="Calibri"/>
                <a:ea typeface="Calibri"/>
                <a:cs typeface="Calibri"/>
                <a:sym typeface="Calibri"/>
              </a:rPr>
              <a:t> and </a:t>
            </a:r>
            <a:r>
              <a:rPr lang="en-US" sz="1800" dirty="0" err="1">
                <a:solidFill>
                  <a:schemeClr val="dk1"/>
                </a:solidFill>
                <a:latin typeface="Calibri"/>
                <a:ea typeface="Calibri"/>
                <a:cs typeface="Calibri"/>
                <a:sym typeface="Calibri"/>
              </a:rPr>
              <a:t>webdynpro</a:t>
            </a:r>
            <a:r>
              <a:rPr lang="en-US" sz="1800" dirty="0">
                <a:solidFill>
                  <a:schemeClr val="dk1"/>
                </a:solidFill>
                <a:latin typeface="Calibri"/>
                <a:ea typeface="Calibri"/>
                <a:cs typeface="Calibri"/>
                <a:sym typeface="Calibri"/>
              </a:rPr>
              <a:t> are not released for cloud development.</a:t>
            </a:r>
            <a:endParaRPr dirty="0"/>
          </a:p>
        </p:txBody>
      </p:sp>
      <p:sp>
        <p:nvSpPr>
          <p:cNvPr id="1942" name="Google Shape;1942;p112"/>
          <p:cNvSpPr txBox="1"/>
          <p:nvPr/>
        </p:nvSpPr>
        <p:spPr>
          <a:xfrm>
            <a:off x="191294" y="219259"/>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What is ABAP Cloud Development Means: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0" name="Google Shape;1950;p113"/>
          <p:cNvSpPr txBox="1"/>
          <p:nvPr/>
        </p:nvSpPr>
        <p:spPr>
          <a:xfrm>
            <a:off x="224979" y="788088"/>
            <a:ext cx="11806237" cy="286232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If we are using SAP BTP to develop side by side extensions, full stack SAP applications in BTP (Steampunk)</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If we are using In-app Developer extensibility with released objects in S/4HANA (all editions) with RAP (Embedded Steampunk)</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If you using RAP and enhancing your Standard SAP Applications delivered by SAP in S/4HANA system, the recommended approach is Embedded Steampunk.</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Every Customer using S/4HANA can decide whether they want to use new approach (embedded Steampunk) or classic extension approach (BADI) @ Object level</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This can be done by switching a setting @ object level.</a:t>
            </a:r>
            <a:endParaRPr/>
          </a:p>
        </p:txBody>
      </p:sp>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What is Embedded Steampunk</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6000" b="1" i="0" u="none" strike="noStrike" kern="0" cap="none" spc="0" normalizeH="0" baseline="0" noProof="0" dirty="0">
                <a:ln>
                  <a:noFill/>
                </a:ln>
                <a:solidFill>
                  <a:srgbClr val="75C042"/>
                </a:solidFill>
                <a:effectLst/>
                <a:uLnTx/>
                <a:uFillTx/>
                <a:latin typeface="Arial"/>
                <a:cs typeface="Arial"/>
                <a:sym typeface="Arial"/>
              </a:rPr>
              <a:t>Thank</a:t>
            </a:r>
            <a:r>
              <a:rPr kumimoji="0" lang="en-IN" sz="6000" b="1" i="0" u="none" strike="noStrike" kern="0" cap="none" spc="0" normalizeH="0" baseline="0" noProof="0" dirty="0">
                <a:ln>
                  <a:noFill/>
                </a:ln>
                <a:solidFill>
                  <a:srgbClr val="BDBDBD"/>
                </a:solidFill>
                <a:effectLst/>
                <a:uLnTx/>
                <a:uFillTx/>
                <a:latin typeface="Arial"/>
                <a:cs typeface="Arial"/>
                <a:sym typeface="Arial"/>
              </a:rPr>
              <a:t> </a:t>
            </a:r>
            <a:r>
              <a:rPr kumimoji="0" lang="en-IN" sz="6000" b="1"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rPr>
              <a:t>You</a:t>
            </a:r>
            <a:endParaRPr kumimoji="0" lang="en-IN" sz="6000" b="0"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endParaRPr>
          </a:p>
        </p:txBody>
      </p:sp>
      <p:sp>
        <p:nvSpPr>
          <p:cNvPr id="3" name="TextBox 2">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98C536"/>
                </a:solidFill>
                <a:effectLst/>
                <a:uLnTx/>
                <a:uFillTx/>
                <a:latin typeface="Segoe UI" panose="020B0502040204020203" pitchFamily="34" charset="0"/>
                <a:ea typeface="Calibri Light" charset="0"/>
                <a:cs typeface="Segoe UI" panose="020B0502040204020203" pitchFamily="34" charset="0"/>
                <a:sym typeface="Arial"/>
              </a:rPr>
              <a:t>End of </a:t>
            </a:r>
            <a:r>
              <a:rPr kumimoji="0" lang="en-US" sz="5400" b="1" i="0" u="none" strike="noStrike" kern="0" cap="none" spc="0" normalizeH="0" baseline="0" noProof="0" dirty="0">
                <a:ln>
                  <a:noFill/>
                </a:ln>
                <a:solidFill>
                  <a:srgbClr val="75C042"/>
                </a:solidFill>
                <a:effectLst/>
                <a:uLnTx/>
                <a:uFillTx/>
                <a:latin typeface="Segoe UI" panose="020B0502040204020203" pitchFamily="34" charset="0"/>
                <a:ea typeface="Calibri Light" charset="0"/>
                <a:cs typeface="Segoe UI" panose="020B0502040204020203" pitchFamily="34" charset="0"/>
                <a:sym typeface="Arial"/>
              </a:rPr>
              <a:t>Day 8</a:t>
            </a:r>
          </a:p>
        </p:txBody>
      </p:sp>
      <p:grpSp>
        <p:nvGrpSpPr>
          <p:cNvPr id="4" name="Group 3">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5" name="Oval 4">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7" name="Oval 6">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9" name="Oval 8">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grpSp>
      <p:sp>
        <p:nvSpPr>
          <p:cNvPr id="11" name="Rectangle 10">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Arial"/>
                <a:ea typeface="+mn-ea"/>
                <a:cs typeface="+mn-cs"/>
                <a:sym typeface="Arial"/>
              </a:rPr>
              <a:t>www.anubhavtrainings.com</a:t>
            </a:r>
          </a:p>
        </p:txBody>
      </p:sp>
      <p:sp>
        <p:nvSpPr>
          <p:cNvPr id="12" name="Right Triangle 11"/>
          <p:cNvSpPr/>
          <p:nvPr/>
        </p:nvSpPr>
        <p:spPr>
          <a:xfrm rot="19603165">
            <a:off x="394348" y="-1369124"/>
            <a:ext cx="4191287" cy="2738247"/>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3" name="Right Triangle 12"/>
          <p:cNvSpPr/>
          <p:nvPr/>
        </p:nvSpPr>
        <p:spPr>
          <a:xfrm rot="16200000">
            <a:off x="6874209" y="1545491"/>
            <a:ext cx="4718460" cy="5910772"/>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4" name="Minus 13"/>
          <p:cNvSpPr/>
          <p:nvPr/>
        </p:nvSpPr>
        <p:spPr>
          <a:xfrm rot="19276189">
            <a:off x="4275114" y="4157244"/>
            <a:ext cx="9864485" cy="472198"/>
          </a:xfrm>
          <a:prstGeom prst="mathMinu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endParaRPr>
          </a:p>
        </p:txBody>
      </p:sp>
      <p:pic>
        <p:nvPicPr>
          <p:cNvPr id="1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61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799"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799"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60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A8F6A9E-4911-4C13-BF00-4BE4386AE0F7}"/>
              </a:ext>
            </a:extLst>
          </p:cNvPr>
          <p:cNvSpPr/>
          <p:nvPr/>
        </p:nvSpPr>
        <p:spPr>
          <a:xfrm>
            <a:off x="1718111" y="1105227"/>
            <a:ext cx="4889619" cy="840385"/>
          </a:xfrm>
          <a:prstGeom prst="roundRect">
            <a:avLst>
              <a:gd name="adj" fmla="val 1815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Rounded Corners 35">
            <a:extLst>
              <a:ext uri="{FF2B5EF4-FFF2-40B4-BE49-F238E27FC236}">
                <a16:creationId xmlns:a16="http://schemas.microsoft.com/office/drawing/2014/main" id="{AF6E7713-5946-46A4-BF47-B37093B73CC4}"/>
              </a:ext>
            </a:extLst>
          </p:cNvPr>
          <p:cNvSpPr/>
          <p:nvPr/>
        </p:nvSpPr>
        <p:spPr>
          <a:xfrm>
            <a:off x="2134637" y="2352875"/>
            <a:ext cx="4889619" cy="840385"/>
          </a:xfrm>
          <a:prstGeom prst="roundRect">
            <a:avLst>
              <a:gd name="adj" fmla="val 181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Rounded Corners 36">
            <a:extLst>
              <a:ext uri="{FF2B5EF4-FFF2-40B4-BE49-F238E27FC236}">
                <a16:creationId xmlns:a16="http://schemas.microsoft.com/office/drawing/2014/main" id="{5216E7A0-138C-422D-847B-06FB608C8E01}"/>
              </a:ext>
            </a:extLst>
          </p:cNvPr>
          <p:cNvSpPr/>
          <p:nvPr/>
        </p:nvSpPr>
        <p:spPr>
          <a:xfrm>
            <a:off x="2551163" y="3600523"/>
            <a:ext cx="4889619" cy="840385"/>
          </a:xfrm>
          <a:prstGeom prst="roundRect">
            <a:avLst>
              <a:gd name="adj" fmla="val 181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Rounded Corners 37">
            <a:extLst>
              <a:ext uri="{FF2B5EF4-FFF2-40B4-BE49-F238E27FC236}">
                <a16:creationId xmlns:a16="http://schemas.microsoft.com/office/drawing/2014/main" id="{2E200DD0-D348-45E6-9B6B-43B966A8FF8C}"/>
              </a:ext>
            </a:extLst>
          </p:cNvPr>
          <p:cNvSpPr/>
          <p:nvPr/>
        </p:nvSpPr>
        <p:spPr>
          <a:xfrm>
            <a:off x="2967689" y="4848171"/>
            <a:ext cx="4889619" cy="840385"/>
          </a:xfrm>
          <a:prstGeom prst="roundRect">
            <a:avLst>
              <a:gd name="adj" fmla="val 181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Placeholder 22">
            <a:extLst>
              <a:ext uri="{FF2B5EF4-FFF2-40B4-BE49-F238E27FC236}">
                <a16:creationId xmlns:a16="http://schemas.microsoft.com/office/drawing/2014/main" id="{58189288-4068-4B20-8FAB-92E0830D6B2E}"/>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9725" t="7760" r="8472" b="4056"/>
          <a:stretch/>
        </p:blipFill>
        <p:spPr>
          <a:xfrm>
            <a:off x="-1" y="-1"/>
            <a:ext cx="5662364" cy="6858000"/>
          </a:xfrm>
          <a:effectLst>
            <a:outerShdw blurRad="368300" dist="254000" dir="20580000" algn="tl" rotWithShape="0">
              <a:prstClr val="black">
                <a:alpha val="20000"/>
              </a:prstClr>
            </a:outerShdw>
          </a:effectLst>
        </p:spPr>
      </p:pic>
      <p:sp>
        <p:nvSpPr>
          <p:cNvPr id="31" name="Freeform: Shape 30">
            <a:extLst>
              <a:ext uri="{FF2B5EF4-FFF2-40B4-BE49-F238E27FC236}">
                <a16:creationId xmlns:a16="http://schemas.microsoft.com/office/drawing/2014/main" id="{C536E1EE-C900-4048-90CA-E22FBE51EE3B}"/>
              </a:ext>
            </a:extLst>
          </p:cNvPr>
          <p:cNvSpPr/>
          <p:nvPr/>
        </p:nvSpPr>
        <p:spPr>
          <a:xfrm>
            <a:off x="1718111" y="-1"/>
            <a:ext cx="3989979" cy="6814397"/>
          </a:xfrm>
          <a:custGeom>
            <a:avLst/>
            <a:gdLst>
              <a:gd name="connsiteX0" fmla="*/ 0 w 3989979"/>
              <a:gd name="connsiteY0" fmla="*/ 0 h 6814397"/>
              <a:gd name="connsiteX1" fmla="*/ 1282220 w 3989979"/>
              <a:gd name="connsiteY1" fmla="*/ 0 h 6814397"/>
              <a:gd name="connsiteX2" fmla="*/ 1402006 w 3989979"/>
              <a:gd name="connsiteY2" fmla="*/ 94133 h 6814397"/>
              <a:gd name="connsiteX3" fmla="*/ 3989979 w 3989979"/>
              <a:gd name="connsiteY3" fmla="*/ 5581812 h 6814397"/>
              <a:gd name="connsiteX4" fmla="*/ 3908037 w 3989979"/>
              <a:gd name="connsiteY4" fmla="*/ 6664843 h 6814397"/>
              <a:gd name="connsiteX5" fmla="*/ 3881330 w 3989979"/>
              <a:gd name="connsiteY5" fmla="*/ 6814397 h 6814397"/>
              <a:gd name="connsiteX6" fmla="*/ 3889285 w 3989979"/>
              <a:gd name="connsiteY6" fmla="*/ 6709775 h 6814397"/>
              <a:gd name="connsiteX7" fmla="*/ 3898539 w 3989979"/>
              <a:gd name="connsiteY7" fmla="*/ 6343812 h 6814397"/>
              <a:gd name="connsiteX8" fmla="*/ 176735 w 3989979"/>
              <a:gd name="connsiteY8" fmla="*/ 90518 h 6814397"/>
              <a:gd name="connsiteX9" fmla="*/ 0 w 3989979"/>
              <a:gd name="connsiteY9" fmla="*/ 0 h 681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9979" h="6814397">
                <a:moveTo>
                  <a:pt x="0" y="0"/>
                </a:moveTo>
                <a:lnTo>
                  <a:pt x="1282220" y="0"/>
                </a:lnTo>
                <a:lnTo>
                  <a:pt x="1402006" y="94133"/>
                </a:lnTo>
                <a:cubicBezTo>
                  <a:pt x="2982546" y="1398511"/>
                  <a:pt x="3989979" y="3372512"/>
                  <a:pt x="3989979" y="5581812"/>
                </a:cubicBezTo>
                <a:cubicBezTo>
                  <a:pt x="3989979" y="5950029"/>
                  <a:pt x="3961995" y="6311709"/>
                  <a:pt x="3908037" y="6664843"/>
                </a:cubicBezTo>
                <a:lnTo>
                  <a:pt x="3881330" y="6814397"/>
                </a:lnTo>
                <a:lnTo>
                  <a:pt x="3889285" y="6709775"/>
                </a:lnTo>
                <a:cubicBezTo>
                  <a:pt x="3895430" y="6588564"/>
                  <a:pt x="3898539" y="6466551"/>
                  <a:pt x="3898539" y="6343812"/>
                </a:cubicBezTo>
                <a:cubicBezTo>
                  <a:pt x="3898539" y="3643557"/>
                  <a:pt x="2393609" y="1294797"/>
                  <a:pt x="176735" y="90518"/>
                </a:cubicBezTo>
                <a:lnTo>
                  <a:pt x="0" y="0"/>
                </a:lnTo>
                <a:close/>
              </a:path>
            </a:pathLst>
          </a:custGeom>
          <a:gradFill flip="none" rotWithShape="1">
            <a:gsLst>
              <a:gs pos="300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E3F0EA58-87FF-4FBD-A2F2-8C01EFEECAF2}"/>
              </a:ext>
            </a:extLst>
          </p:cNvPr>
          <p:cNvSpPr txBox="1"/>
          <p:nvPr/>
        </p:nvSpPr>
        <p:spPr>
          <a:xfrm>
            <a:off x="5619826" y="1202254"/>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42" name="TextBox 41">
            <a:extLst>
              <a:ext uri="{FF2B5EF4-FFF2-40B4-BE49-F238E27FC236}">
                <a16:creationId xmlns:a16="http://schemas.microsoft.com/office/drawing/2014/main" id="{73592A37-8994-4267-A0A4-4F9D2B0CA640}"/>
              </a:ext>
            </a:extLst>
          </p:cNvPr>
          <p:cNvSpPr txBox="1"/>
          <p:nvPr/>
        </p:nvSpPr>
        <p:spPr>
          <a:xfrm>
            <a:off x="6032781" y="2449902"/>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43" name="TextBox 42">
            <a:extLst>
              <a:ext uri="{FF2B5EF4-FFF2-40B4-BE49-F238E27FC236}">
                <a16:creationId xmlns:a16="http://schemas.microsoft.com/office/drawing/2014/main" id="{FF2E8B29-6A17-40BB-94A2-F4C43336C48C}"/>
              </a:ext>
            </a:extLst>
          </p:cNvPr>
          <p:cNvSpPr txBox="1"/>
          <p:nvPr/>
        </p:nvSpPr>
        <p:spPr>
          <a:xfrm>
            <a:off x="6475232" y="3697550"/>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44" name="TextBox 43">
            <a:extLst>
              <a:ext uri="{FF2B5EF4-FFF2-40B4-BE49-F238E27FC236}">
                <a16:creationId xmlns:a16="http://schemas.microsoft.com/office/drawing/2014/main" id="{D9D30836-9CA2-4FC2-B426-C58A1B77DEBB}"/>
              </a:ext>
            </a:extLst>
          </p:cNvPr>
          <p:cNvSpPr txBox="1"/>
          <p:nvPr/>
        </p:nvSpPr>
        <p:spPr>
          <a:xfrm>
            <a:off x="6868523" y="4945198"/>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a:solidFill>
                  <a:schemeClr val="bg1"/>
                </a:solidFill>
                <a:latin typeface="Open Sans" panose="020B0606030504020204" pitchFamily="34" charset="0"/>
                <a:ea typeface="Open Sans" panose="020B0606030504020204" pitchFamily="34" charset="0"/>
                <a:cs typeface="Open Sans" panose="020B0606030504020204" pitchFamily="34" charset="0"/>
              </a:rPr>
              <a:t>04</a:t>
            </a:r>
            <a:endPar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5" name="Rectangle 44">
            <a:extLst>
              <a:ext uri="{FF2B5EF4-FFF2-40B4-BE49-F238E27FC236}">
                <a16:creationId xmlns:a16="http://schemas.microsoft.com/office/drawing/2014/main" id="{8D598D36-C5FC-4900-B880-D9AEBB01296E}"/>
              </a:ext>
            </a:extLst>
          </p:cNvPr>
          <p:cNvSpPr/>
          <p:nvPr/>
        </p:nvSpPr>
        <p:spPr>
          <a:xfrm>
            <a:off x="7255772" y="1076224"/>
            <a:ext cx="2597506" cy="369332"/>
          </a:xfrm>
          <a:prstGeom prst="rect">
            <a:avLst/>
          </a:prstGeom>
        </p:spPr>
        <p:txBody>
          <a:bodyPr wrap="square" lIns="0" rIns="0" anchor="ctr">
            <a:spAutoFit/>
          </a:bodyPr>
          <a:lstStyle/>
          <a:p>
            <a:r>
              <a:rPr lang="en-IN" sz="18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Introduction to Fiori</a:t>
            </a:r>
          </a:p>
        </p:txBody>
      </p:sp>
      <p:grpSp>
        <p:nvGrpSpPr>
          <p:cNvPr id="47" name="Group 46">
            <a:extLst>
              <a:ext uri="{FF2B5EF4-FFF2-40B4-BE49-F238E27FC236}">
                <a16:creationId xmlns:a16="http://schemas.microsoft.com/office/drawing/2014/main" id="{1D927D5A-E4D3-46B8-9875-1811113ACA91}"/>
              </a:ext>
            </a:extLst>
          </p:cNvPr>
          <p:cNvGrpSpPr/>
          <p:nvPr/>
        </p:nvGrpSpPr>
        <p:grpSpPr>
          <a:xfrm>
            <a:off x="7712975" y="2373010"/>
            <a:ext cx="4254005" cy="790668"/>
            <a:chOff x="7185682" y="1017588"/>
            <a:chExt cx="4254005" cy="790668"/>
          </a:xfrm>
        </p:grpSpPr>
        <p:sp>
          <p:nvSpPr>
            <p:cNvPr id="48" name="Rectangle 47">
              <a:extLst>
                <a:ext uri="{FF2B5EF4-FFF2-40B4-BE49-F238E27FC236}">
                  <a16:creationId xmlns:a16="http://schemas.microsoft.com/office/drawing/2014/main" id="{217B2D8D-BBE3-4C18-AD84-13239D31B398}"/>
                </a:ext>
              </a:extLst>
            </p:cNvPr>
            <p:cNvSpPr/>
            <p:nvPr/>
          </p:nvSpPr>
          <p:spPr>
            <a:xfrm>
              <a:off x="7185682" y="1500479"/>
              <a:ext cx="4076033" cy="307777"/>
            </a:xfrm>
            <a:prstGeom prst="rect">
              <a:avLst/>
            </a:prstGeom>
          </p:spPr>
          <p:txBody>
            <a:bodyPr wrap="square" lIns="0" rIns="0" anchor="ctr">
              <a:spAutoFit/>
            </a:bodyPr>
            <a:lstStyle/>
            <a:p>
              <a:endParaRPr lang="en-IN"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9" name="Rectangle 48">
              <a:extLst>
                <a:ext uri="{FF2B5EF4-FFF2-40B4-BE49-F238E27FC236}">
                  <a16:creationId xmlns:a16="http://schemas.microsoft.com/office/drawing/2014/main" id="{C0874C99-87AF-460C-9044-B8539EAC1769}"/>
                </a:ext>
              </a:extLst>
            </p:cNvPr>
            <p:cNvSpPr/>
            <p:nvPr/>
          </p:nvSpPr>
          <p:spPr>
            <a:xfrm>
              <a:off x="7185683" y="1017588"/>
              <a:ext cx="4254004" cy="369332"/>
            </a:xfrm>
            <a:prstGeom prst="rect">
              <a:avLst/>
            </a:prstGeom>
          </p:spPr>
          <p:txBody>
            <a:bodyPr wrap="square" lIns="0" rIns="0" anchor="ctr">
              <a:spAutoFit/>
            </a:bodyPr>
            <a:lstStyle/>
            <a:p>
              <a:r>
                <a:rPr lang="en-IN" sz="1800" b="1" dirty="0">
                  <a:solidFill>
                    <a:schemeClr val="accent6">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Introduction to Tools &amp; Terms</a:t>
              </a:r>
            </a:p>
          </p:txBody>
        </p:sp>
      </p:grpSp>
      <p:grpSp>
        <p:nvGrpSpPr>
          <p:cNvPr id="50" name="Group 49">
            <a:extLst>
              <a:ext uri="{FF2B5EF4-FFF2-40B4-BE49-F238E27FC236}">
                <a16:creationId xmlns:a16="http://schemas.microsoft.com/office/drawing/2014/main" id="{13AECD8D-19D4-4552-9152-D3067AB9B8CE}"/>
              </a:ext>
            </a:extLst>
          </p:cNvPr>
          <p:cNvGrpSpPr/>
          <p:nvPr/>
        </p:nvGrpSpPr>
        <p:grpSpPr>
          <a:xfrm>
            <a:off x="8211738" y="3439857"/>
            <a:ext cx="3620229" cy="929167"/>
            <a:chOff x="7185683" y="879089"/>
            <a:chExt cx="2597506" cy="929167"/>
          </a:xfrm>
        </p:grpSpPr>
        <p:sp>
          <p:nvSpPr>
            <p:cNvPr id="51" name="Rectangle 50">
              <a:extLst>
                <a:ext uri="{FF2B5EF4-FFF2-40B4-BE49-F238E27FC236}">
                  <a16:creationId xmlns:a16="http://schemas.microsoft.com/office/drawing/2014/main" id="{D838B753-BCA5-4AB5-BE05-5511E485C438}"/>
                </a:ext>
              </a:extLst>
            </p:cNvPr>
            <p:cNvSpPr/>
            <p:nvPr/>
          </p:nvSpPr>
          <p:spPr>
            <a:xfrm>
              <a:off x="7185683" y="1500479"/>
              <a:ext cx="2597506" cy="307777"/>
            </a:xfrm>
            <a:prstGeom prst="rect">
              <a:avLst/>
            </a:prstGeom>
          </p:spPr>
          <p:txBody>
            <a:bodyPr wrap="square" lIns="0" rIns="0" anchor="ctr">
              <a:spAutoFit/>
            </a:bodyPr>
            <a:lstStyle/>
            <a:p>
              <a:endParaRPr lang="en-IN"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2" name="Rectangle 51">
              <a:extLst>
                <a:ext uri="{FF2B5EF4-FFF2-40B4-BE49-F238E27FC236}">
                  <a16:creationId xmlns:a16="http://schemas.microsoft.com/office/drawing/2014/main" id="{20C13AF4-68B6-4226-9401-EDB6ED0540C2}"/>
                </a:ext>
              </a:extLst>
            </p:cNvPr>
            <p:cNvSpPr/>
            <p:nvPr/>
          </p:nvSpPr>
          <p:spPr>
            <a:xfrm>
              <a:off x="7185683" y="879089"/>
              <a:ext cx="2597506" cy="646331"/>
            </a:xfrm>
            <a:prstGeom prst="rect">
              <a:avLst/>
            </a:prstGeom>
          </p:spPr>
          <p:txBody>
            <a:bodyPr wrap="square" lIns="0" rIns="0" anchor="ctr">
              <a:spAutoFit/>
            </a:bodyPr>
            <a:lstStyle/>
            <a:p>
              <a:r>
                <a:rPr lang="en-IN" sz="18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Build, Package and Deploy in BTP</a:t>
              </a:r>
            </a:p>
          </p:txBody>
        </p:sp>
      </p:grpSp>
      <p:grpSp>
        <p:nvGrpSpPr>
          <p:cNvPr id="53" name="Group 52">
            <a:extLst>
              <a:ext uri="{FF2B5EF4-FFF2-40B4-BE49-F238E27FC236}">
                <a16:creationId xmlns:a16="http://schemas.microsoft.com/office/drawing/2014/main" id="{E3CAE706-F340-4298-AA1E-34DDAF41629B}"/>
              </a:ext>
            </a:extLst>
          </p:cNvPr>
          <p:cNvGrpSpPr/>
          <p:nvPr/>
        </p:nvGrpSpPr>
        <p:grpSpPr>
          <a:xfrm>
            <a:off x="8554525" y="4759389"/>
            <a:ext cx="2597506" cy="929167"/>
            <a:chOff x="7185683" y="879089"/>
            <a:chExt cx="2597506" cy="929167"/>
          </a:xfrm>
        </p:grpSpPr>
        <p:sp>
          <p:nvSpPr>
            <p:cNvPr id="54" name="Rectangle 53">
              <a:extLst>
                <a:ext uri="{FF2B5EF4-FFF2-40B4-BE49-F238E27FC236}">
                  <a16:creationId xmlns:a16="http://schemas.microsoft.com/office/drawing/2014/main" id="{CCE86282-05F9-4BB3-90C3-C3F2F3C7D1C7}"/>
                </a:ext>
              </a:extLst>
            </p:cNvPr>
            <p:cNvSpPr/>
            <p:nvPr/>
          </p:nvSpPr>
          <p:spPr>
            <a:xfrm>
              <a:off x="7185683" y="1500479"/>
              <a:ext cx="2597506" cy="307777"/>
            </a:xfrm>
            <a:prstGeom prst="rect">
              <a:avLst/>
            </a:prstGeom>
          </p:spPr>
          <p:txBody>
            <a:bodyPr wrap="square" lIns="0" rIns="0" anchor="ctr">
              <a:spAutoFit/>
            </a:bodyPr>
            <a:lstStyle/>
            <a:p>
              <a:endParaRPr lang="en-IN"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5" name="Rectangle 54">
              <a:extLst>
                <a:ext uri="{FF2B5EF4-FFF2-40B4-BE49-F238E27FC236}">
                  <a16:creationId xmlns:a16="http://schemas.microsoft.com/office/drawing/2014/main" id="{C08D0B4E-C408-458A-9E80-98D57A618BD5}"/>
                </a:ext>
              </a:extLst>
            </p:cNvPr>
            <p:cNvSpPr/>
            <p:nvPr/>
          </p:nvSpPr>
          <p:spPr>
            <a:xfrm>
              <a:off x="7185683" y="879089"/>
              <a:ext cx="2597506" cy="646331"/>
            </a:xfrm>
            <a:prstGeom prst="rect">
              <a:avLst/>
            </a:prstGeom>
          </p:spPr>
          <p:txBody>
            <a:bodyPr wrap="square" lIns="0" rIns="0" anchor="ctr">
              <a:spAutoFit/>
            </a:bodyPr>
            <a:lstStyle/>
            <a:p>
              <a:r>
                <a:rPr lang="en-IN" sz="18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Git to manage source code</a:t>
              </a:r>
            </a:p>
          </p:txBody>
        </p:sp>
      </p:grpSp>
      <p:pic>
        <p:nvPicPr>
          <p:cNvPr id="2" name="Picture 4">
            <a:extLst>
              <a:ext uri="{FF2B5EF4-FFF2-40B4-BE49-F238E27FC236}">
                <a16:creationId xmlns:a16="http://schemas.microsoft.com/office/drawing/2014/main" id="{0ABA602A-777F-01F1-3482-2AA689766F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Development Flow – Processor and Approver</a:t>
            </a:r>
            <a:endParaRPr sz="3599" dirty="0">
              <a:solidFill>
                <a:srgbClr val="FFC000"/>
              </a:solidFill>
              <a:latin typeface="Cooper Black" panose="0208090404030B020404" pitchFamily="18" charset="0"/>
              <a:ea typeface="Corben"/>
              <a:cs typeface="Corben"/>
              <a:sym typeface="Corben"/>
            </a:endParaRPr>
          </a:p>
        </p:txBody>
      </p:sp>
      <p:sp>
        <p:nvSpPr>
          <p:cNvPr id="1316" name="Google Shape;1316;p59"/>
          <p:cNvSpPr/>
          <p:nvPr/>
        </p:nvSpPr>
        <p:spPr>
          <a:xfrm>
            <a:off x="4418057" y="4854926"/>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Business Object (definition)</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Includes the Travel, Booking and Booking Supplement CDS entities</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100 fields</a:t>
            </a:r>
            <a:endParaRPr dirty="0"/>
          </a:p>
        </p:txBody>
      </p:sp>
      <p:sp>
        <p:nvSpPr>
          <p:cNvPr id="1317" name="Google Shape;1317;p59"/>
          <p:cNvSpPr/>
          <p:nvPr/>
        </p:nvSpPr>
        <p:spPr>
          <a:xfrm>
            <a:off x="405780" y="647098"/>
            <a:ext cx="3096344" cy="646203"/>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Processor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Create, update, delete, copy travel</a:t>
            </a:r>
            <a:endParaRPr/>
          </a:p>
        </p:txBody>
      </p:sp>
      <p:sp>
        <p:nvSpPr>
          <p:cNvPr id="1318" name="Google Shape;1318;p59"/>
          <p:cNvSpPr/>
          <p:nvPr/>
        </p:nvSpPr>
        <p:spPr>
          <a:xfrm>
            <a:off x="8882191" y="691641"/>
            <a:ext cx="3024336" cy="64620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Approver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Display the travel request data</a:t>
            </a:r>
            <a:endParaRPr/>
          </a:p>
        </p:txBody>
      </p:sp>
      <p:sp>
        <p:nvSpPr>
          <p:cNvPr id="1319" name="Google Shape;1319;p59"/>
          <p:cNvSpPr/>
          <p:nvPr/>
        </p:nvSpPr>
        <p:spPr>
          <a:xfrm>
            <a:off x="385608" y="4869160"/>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Business Object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30 fields to internet</a:t>
            </a:r>
            <a:endParaRPr dirty="0"/>
          </a:p>
        </p:txBody>
      </p:sp>
      <p:sp>
        <p:nvSpPr>
          <p:cNvPr id="1320" name="Google Shape;1320;p59"/>
          <p:cNvSpPr/>
          <p:nvPr/>
        </p:nvSpPr>
        <p:spPr>
          <a:xfrm>
            <a:off x="8882191" y="4854926"/>
            <a:ext cx="3024336" cy="108012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Business Object Projection </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Approver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25 fields</a:t>
            </a:r>
            <a:endParaRPr dirty="0"/>
          </a:p>
        </p:txBody>
      </p:sp>
      <p:cxnSp>
        <p:nvCxnSpPr>
          <p:cNvPr id="1321" name="Google Shape;1321;p59"/>
          <p:cNvCxnSpPr>
            <a:stCxn id="1316" idx="1"/>
            <a:endCxn id="1319" idx="3"/>
          </p:cNvCxnSpPr>
          <p:nvPr/>
        </p:nvCxnSpPr>
        <p:spPr>
          <a:xfrm flipH="1">
            <a:off x="3409944" y="5394986"/>
            <a:ext cx="1008113" cy="14234"/>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2" name="Google Shape;1322;p59"/>
          <p:cNvCxnSpPr>
            <a:stCxn id="1316" idx="3"/>
            <a:endCxn id="1320" idx="1"/>
          </p:cNvCxnSpPr>
          <p:nvPr/>
        </p:nvCxnSpPr>
        <p:spPr>
          <a:xfrm>
            <a:off x="7514401" y="5394986"/>
            <a:ext cx="1367790" cy="0"/>
          </a:xfrm>
          <a:prstGeom prst="straightConnector1">
            <a:avLst/>
          </a:prstGeom>
          <a:noFill/>
          <a:ln w="9525" cap="flat" cmpd="sng">
            <a:solidFill>
              <a:schemeClr val="accent1"/>
            </a:solidFill>
            <a:prstDash val="solid"/>
            <a:miter lim="800000"/>
            <a:headEnd type="none" w="sm" len="sm"/>
            <a:tailEnd type="triangle" w="med" len="med"/>
          </a:ln>
        </p:spPr>
      </p:cxnSp>
      <p:sp>
        <p:nvSpPr>
          <p:cNvPr id="1323" name="Google Shape;1323;p59"/>
          <p:cNvSpPr/>
          <p:nvPr/>
        </p:nvSpPr>
        <p:spPr>
          <a:xfrm>
            <a:off x="405780" y="2132856"/>
            <a:ext cx="3024336" cy="72008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MDE for Processor Projection</a:t>
            </a:r>
            <a:endParaRPr dirty="0"/>
          </a:p>
        </p:txBody>
      </p:sp>
      <p:sp>
        <p:nvSpPr>
          <p:cNvPr id="1324" name="Google Shape;1324;p59"/>
          <p:cNvSpPr/>
          <p:nvPr/>
        </p:nvSpPr>
        <p:spPr>
          <a:xfrm>
            <a:off x="8882191" y="2155416"/>
            <a:ext cx="3024336" cy="72008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MDE for approver Projection</a:t>
            </a:r>
            <a:endParaRPr/>
          </a:p>
        </p:txBody>
      </p:sp>
      <p:cxnSp>
        <p:nvCxnSpPr>
          <p:cNvPr id="1325" name="Google Shape;1325;p59"/>
          <p:cNvCxnSpPr>
            <a:stCxn id="1319" idx="0"/>
            <a:endCxn id="1323" idx="2"/>
          </p:cNvCxnSpPr>
          <p:nvPr/>
        </p:nvCxnSpPr>
        <p:spPr>
          <a:xfrm flipV="1">
            <a:off x="1897776" y="2852936"/>
            <a:ext cx="20172" cy="2016224"/>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6" name="Google Shape;1326;p59"/>
          <p:cNvCxnSpPr>
            <a:stCxn id="1320" idx="0"/>
            <a:endCxn id="1324" idx="2"/>
          </p:cNvCxnSpPr>
          <p:nvPr/>
        </p:nvCxnSpPr>
        <p:spPr>
          <a:xfrm flipV="1">
            <a:off x="10394359" y="2875496"/>
            <a:ext cx="0" cy="1979430"/>
          </a:xfrm>
          <a:prstGeom prst="straightConnector1">
            <a:avLst/>
          </a:prstGeom>
          <a:noFill/>
          <a:ln w="9525" cap="flat" cmpd="sng">
            <a:solidFill>
              <a:schemeClr val="accent1"/>
            </a:solidFill>
            <a:prstDash val="solid"/>
            <a:miter lim="800000"/>
            <a:headEnd type="none" w="sm" len="sm"/>
            <a:tailEnd type="triangle" w="med" len="med"/>
          </a:ln>
        </p:spPr>
      </p:cxnSp>
      <p:sp>
        <p:nvSpPr>
          <p:cNvPr id="1327" name="Google Shape;1327;p59"/>
          <p:cNvSpPr/>
          <p:nvPr/>
        </p:nvSpPr>
        <p:spPr>
          <a:xfrm>
            <a:off x="405780" y="1412776"/>
            <a:ext cx="1584176"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28" name="Google Shape;1328;p59"/>
          <p:cNvSpPr/>
          <p:nvPr/>
        </p:nvSpPr>
        <p:spPr>
          <a:xfrm>
            <a:off x="2061964" y="1416237"/>
            <a:ext cx="1440160"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Service Binding</a:t>
            </a:r>
            <a:endParaRPr dirty="0"/>
          </a:p>
        </p:txBody>
      </p:sp>
      <p:sp>
        <p:nvSpPr>
          <p:cNvPr id="1329" name="Google Shape;1329;p59"/>
          <p:cNvSpPr/>
          <p:nvPr/>
        </p:nvSpPr>
        <p:spPr>
          <a:xfrm>
            <a:off x="8855026" y="1464670"/>
            <a:ext cx="1584176"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30" name="Google Shape;1330;p59"/>
          <p:cNvSpPr/>
          <p:nvPr/>
        </p:nvSpPr>
        <p:spPr>
          <a:xfrm>
            <a:off x="10511210" y="1468131"/>
            <a:ext cx="1440160"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Service Binding</a:t>
            </a:r>
            <a:endParaRPr dirty="0"/>
          </a:p>
        </p:txBody>
      </p:sp>
      <p:pic>
        <p:nvPicPr>
          <p:cNvPr id="1332" name="Google Shape;1332;p59" descr="A green circle with a white tick in it&#10;&#10;Description automatically generated"/>
          <p:cNvPicPr preferRelativeResize="0"/>
          <p:nvPr/>
        </p:nvPicPr>
        <p:blipFill rotWithShape="1">
          <a:blip r:embed="rId3">
            <a:alphaModFix/>
          </a:blip>
          <a:srcRect/>
          <a:stretch/>
        </p:blipFill>
        <p:spPr>
          <a:xfrm>
            <a:off x="66713" y="6379793"/>
            <a:ext cx="457206" cy="457206"/>
          </a:xfrm>
          <a:prstGeom prst="rect">
            <a:avLst/>
          </a:prstGeom>
          <a:noFill/>
          <a:ln>
            <a:noFill/>
          </a:ln>
        </p:spPr>
      </p:pic>
      <p:sp>
        <p:nvSpPr>
          <p:cNvPr id="1336" name="Google Shape;1336;p59"/>
          <p:cNvSpPr/>
          <p:nvPr/>
        </p:nvSpPr>
        <p:spPr>
          <a:xfrm>
            <a:off x="4418057" y="3560437"/>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err="1">
                <a:solidFill>
                  <a:schemeClr val="lt1"/>
                </a:solidFill>
                <a:latin typeface="Calibri"/>
                <a:ea typeface="Calibri"/>
                <a:cs typeface="Calibri"/>
                <a:sym typeface="Calibri"/>
              </a:rPr>
              <a:t>Behaviour</a:t>
            </a:r>
            <a:r>
              <a:rPr lang="en-US" sz="1600" dirty="0">
                <a:solidFill>
                  <a:schemeClr val="lt1"/>
                </a:solidFill>
                <a:latin typeface="Calibri"/>
                <a:ea typeface="Calibri"/>
                <a:cs typeface="Calibri"/>
                <a:sym typeface="Calibri"/>
              </a:rPr>
              <a:t> Definition (BDEF)</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Tell RAP framework regarding our operations which needs to be supported for BO (managed)</a:t>
            </a:r>
            <a:endParaRPr dirty="0"/>
          </a:p>
        </p:txBody>
      </p:sp>
      <p:sp>
        <p:nvSpPr>
          <p:cNvPr id="1337" name="Google Shape;1337;p59"/>
          <p:cNvSpPr/>
          <p:nvPr/>
        </p:nvSpPr>
        <p:spPr>
          <a:xfrm>
            <a:off x="405780" y="3555658"/>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BDEF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Expose what is needed by a processor role in company</a:t>
            </a:r>
            <a:endParaRPr dirty="0"/>
          </a:p>
        </p:txBody>
      </p:sp>
      <p:cxnSp>
        <p:nvCxnSpPr>
          <p:cNvPr id="1338" name="Google Shape;1338;p59"/>
          <p:cNvCxnSpPr/>
          <p:nvPr/>
        </p:nvCxnSpPr>
        <p:spPr>
          <a:xfrm rot="10800000">
            <a:off x="3409945" y="4095718"/>
            <a:ext cx="1008112" cy="0"/>
          </a:xfrm>
          <a:prstGeom prst="straightConnector1">
            <a:avLst/>
          </a:prstGeom>
          <a:noFill/>
          <a:ln w="9525" cap="flat" cmpd="sng">
            <a:solidFill>
              <a:schemeClr val="accent1"/>
            </a:solidFill>
            <a:prstDash val="solid"/>
            <a:miter lim="800000"/>
            <a:headEnd type="none" w="sm" len="sm"/>
            <a:tailEnd type="triangle" w="med" len="med"/>
          </a:ln>
        </p:spPr>
      </p:cxnSp>
      <p:sp>
        <p:nvSpPr>
          <p:cNvPr id="1339" name="Google Shape;1339;p59"/>
          <p:cNvSpPr/>
          <p:nvPr/>
        </p:nvSpPr>
        <p:spPr>
          <a:xfrm>
            <a:off x="8853228" y="3557570"/>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BDEF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Approver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Expose what is needed by a approver role in company</a:t>
            </a:r>
            <a:endParaRPr dirty="0"/>
          </a:p>
        </p:txBody>
      </p:sp>
      <p:cxnSp>
        <p:nvCxnSpPr>
          <p:cNvPr id="1340" name="Google Shape;1340;p59"/>
          <p:cNvCxnSpPr/>
          <p:nvPr/>
        </p:nvCxnSpPr>
        <p:spPr>
          <a:xfrm>
            <a:off x="7462564" y="4095718"/>
            <a:ext cx="1347619" cy="0"/>
          </a:xfrm>
          <a:prstGeom prst="straightConnector1">
            <a:avLst/>
          </a:prstGeom>
          <a:noFill/>
          <a:ln w="9525" cap="flat" cmpd="sng">
            <a:solidFill>
              <a:schemeClr val="accent1"/>
            </a:solidFill>
            <a:prstDash val="solid"/>
            <a:miter lim="800000"/>
            <a:headEnd type="none" w="sm" len="sm"/>
            <a:tailEnd type="triangle" w="med" len="med"/>
          </a:ln>
        </p:spPr>
      </p:cxn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1332;p59" descr="A green circle with a white tick in it&#10;&#10;Description automatically generated">
            <a:extLst>
              <a:ext uri="{FF2B5EF4-FFF2-40B4-BE49-F238E27FC236}">
                <a16:creationId xmlns:a16="http://schemas.microsoft.com/office/drawing/2014/main" id="{58722A95-9A7C-848A-7D8B-BCF460853769}"/>
              </a:ext>
            </a:extLst>
          </p:cNvPr>
          <p:cNvPicPr preferRelativeResize="0"/>
          <p:nvPr/>
        </p:nvPicPr>
        <p:blipFill rotWithShape="1">
          <a:blip r:embed="rId3">
            <a:alphaModFix/>
          </a:blip>
          <a:srcRect/>
          <a:stretch/>
        </p:blipFill>
        <p:spPr>
          <a:xfrm>
            <a:off x="4320529" y="5654736"/>
            <a:ext cx="457206" cy="457206"/>
          </a:xfrm>
          <a:prstGeom prst="rect">
            <a:avLst/>
          </a:prstGeom>
          <a:noFill/>
          <a:ln>
            <a:noFill/>
          </a:ln>
        </p:spPr>
      </p:pic>
      <p:pic>
        <p:nvPicPr>
          <p:cNvPr id="3" name="Google Shape;1332;p59" descr="A green circle with a white tick in it&#10;&#10;Description automatically generated">
            <a:extLst>
              <a:ext uri="{FF2B5EF4-FFF2-40B4-BE49-F238E27FC236}">
                <a16:creationId xmlns:a16="http://schemas.microsoft.com/office/drawing/2014/main" id="{B80E352F-28C3-EA78-FABE-BC755296168B}"/>
              </a:ext>
            </a:extLst>
          </p:cNvPr>
          <p:cNvPicPr preferRelativeResize="0"/>
          <p:nvPr/>
        </p:nvPicPr>
        <p:blipFill rotWithShape="1">
          <a:blip r:embed="rId3">
            <a:alphaModFix/>
          </a:blip>
          <a:srcRect/>
          <a:stretch/>
        </p:blipFill>
        <p:spPr>
          <a:xfrm>
            <a:off x="295316" y="5654736"/>
            <a:ext cx="457206" cy="457206"/>
          </a:xfrm>
          <a:prstGeom prst="rect">
            <a:avLst/>
          </a:prstGeom>
          <a:noFill/>
          <a:ln>
            <a:noFill/>
          </a:ln>
        </p:spPr>
      </p:pic>
      <p:pic>
        <p:nvPicPr>
          <p:cNvPr id="26" name="Google Shape;1332;p59" descr="A green circle with a white tick in it&#10;&#10;Description automatically generated">
            <a:extLst>
              <a:ext uri="{FF2B5EF4-FFF2-40B4-BE49-F238E27FC236}">
                <a16:creationId xmlns:a16="http://schemas.microsoft.com/office/drawing/2014/main" id="{A4559F03-6526-EDAE-01E0-5D46584E40B6}"/>
              </a:ext>
            </a:extLst>
          </p:cNvPr>
          <p:cNvPicPr preferRelativeResize="0"/>
          <p:nvPr/>
        </p:nvPicPr>
        <p:blipFill rotWithShape="1">
          <a:blip r:embed="rId3">
            <a:alphaModFix/>
          </a:blip>
          <a:srcRect/>
          <a:stretch/>
        </p:blipFill>
        <p:spPr>
          <a:xfrm>
            <a:off x="4215048" y="3284822"/>
            <a:ext cx="457206" cy="457206"/>
          </a:xfrm>
          <a:prstGeom prst="rect">
            <a:avLst/>
          </a:prstGeom>
          <a:noFill/>
          <a:ln>
            <a:noFill/>
          </a:ln>
        </p:spPr>
      </p:pic>
      <p:pic>
        <p:nvPicPr>
          <p:cNvPr id="27" name="Google Shape;1332;p59" descr="A green circle with a white tick in it&#10;&#10;Description automatically generated">
            <a:extLst>
              <a:ext uri="{FF2B5EF4-FFF2-40B4-BE49-F238E27FC236}">
                <a16:creationId xmlns:a16="http://schemas.microsoft.com/office/drawing/2014/main" id="{5251CD91-3F7F-6188-142E-438EDBC76A08}"/>
              </a:ext>
            </a:extLst>
          </p:cNvPr>
          <p:cNvPicPr preferRelativeResize="0"/>
          <p:nvPr/>
        </p:nvPicPr>
        <p:blipFill rotWithShape="1">
          <a:blip r:embed="rId3">
            <a:alphaModFix/>
          </a:blip>
          <a:srcRect/>
          <a:stretch/>
        </p:blipFill>
        <p:spPr>
          <a:xfrm>
            <a:off x="295316" y="3322276"/>
            <a:ext cx="457206" cy="457206"/>
          </a:xfrm>
          <a:prstGeom prst="rect">
            <a:avLst/>
          </a:prstGeom>
          <a:noFill/>
          <a:ln>
            <a:noFill/>
          </a:ln>
        </p:spPr>
      </p:pic>
      <p:pic>
        <p:nvPicPr>
          <p:cNvPr id="28" name="Google Shape;1332;p59" descr="A green circle with a white tick in it&#10;&#10;Description automatically generated">
            <a:extLst>
              <a:ext uri="{FF2B5EF4-FFF2-40B4-BE49-F238E27FC236}">
                <a16:creationId xmlns:a16="http://schemas.microsoft.com/office/drawing/2014/main" id="{59A7957E-EC77-DE76-1272-D87C27B07F3A}"/>
              </a:ext>
            </a:extLst>
          </p:cNvPr>
          <p:cNvPicPr preferRelativeResize="0"/>
          <p:nvPr/>
        </p:nvPicPr>
        <p:blipFill rotWithShape="1">
          <a:blip r:embed="rId3">
            <a:alphaModFix/>
          </a:blip>
          <a:srcRect/>
          <a:stretch/>
        </p:blipFill>
        <p:spPr>
          <a:xfrm>
            <a:off x="191294" y="2058250"/>
            <a:ext cx="457206" cy="457206"/>
          </a:xfrm>
          <a:prstGeom prst="rect">
            <a:avLst/>
          </a:prstGeom>
          <a:noFill/>
          <a:ln>
            <a:noFill/>
          </a:ln>
        </p:spPr>
      </p:pic>
      <p:pic>
        <p:nvPicPr>
          <p:cNvPr id="29" name="Google Shape;1332;p59" descr="A green circle with a white tick in it&#10;&#10;Description automatically generated">
            <a:extLst>
              <a:ext uri="{FF2B5EF4-FFF2-40B4-BE49-F238E27FC236}">
                <a16:creationId xmlns:a16="http://schemas.microsoft.com/office/drawing/2014/main" id="{ACE0590D-AB63-22D0-92EE-68DBE028BFE6}"/>
              </a:ext>
            </a:extLst>
          </p:cNvPr>
          <p:cNvPicPr preferRelativeResize="0"/>
          <p:nvPr/>
        </p:nvPicPr>
        <p:blipFill rotWithShape="1">
          <a:blip r:embed="rId3">
            <a:alphaModFix/>
          </a:blip>
          <a:srcRect/>
          <a:stretch/>
        </p:blipFill>
        <p:spPr>
          <a:xfrm>
            <a:off x="237455" y="1413259"/>
            <a:ext cx="457206" cy="457206"/>
          </a:xfrm>
          <a:prstGeom prst="rect">
            <a:avLst/>
          </a:prstGeom>
          <a:noFill/>
          <a:ln>
            <a:noFill/>
          </a:ln>
        </p:spPr>
      </p:pic>
      <p:pic>
        <p:nvPicPr>
          <p:cNvPr id="30" name="Google Shape;1332;p59" descr="A green circle with a white tick in it&#10;&#10;Description automatically generated">
            <a:extLst>
              <a:ext uri="{FF2B5EF4-FFF2-40B4-BE49-F238E27FC236}">
                <a16:creationId xmlns:a16="http://schemas.microsoft.com/office/drawing/2014/main" id="{67C8E69D-805C-2789-F250-13F150A8BA56}"/>
              </a:ext>
            </a:extLst>
          </p:cNvPr>
          <p:cNvPicPr preferRelativeResize="0"/>
          <p:nvPr/>
        </p:nvPicPr>
        <p:blipFill rotWithShape="1">
          <a:blip r:embed="rId3">
            <a:alphaModFix/>
          </a:blip>
          <a:srcRect/>
          <a:stretch/>
        </p:blipFill>
        <p:spPr>
          <a:xfrm>
            <a:off x="3331481" y="1334727"/>
            <a:ext cx="457206" cy="457206"/>
          </a:xfrm>
          <a:prstGeom prst="rect">
            <a:avLst/>
          </a:prstGeom>
          <a:noFill/>
          <a:ln>
            <a:noFill/>
          </a:ln>
        </p:spPr>
      </p:pic>
      <p:pic>
        <p:nvPicPr>
          <p:cNvPr id="10" name="Google Shape;1332;p59" descr="A green circle with a white tick in it&#10;&#10;Description automatically generated">
            <a:extLst>
              <a:ext uri="{FF2B5EF4-FFF2-40B4-BE49-F238E27FC236}">
                <a16:creationId xmlns:a16="http://schemas.microsoft.com/office/drawing/2014/main" id="{EA439D88-47E5-0B0F-67DD-4EC760884B18}"/>
              </a:ext>
            </a:extLst>
          </p:cNvPr>
          <p:cNvPicPr preferRelativeResize="0"/>
          <p:nvPr/>
        </p:nvPicPr>
        <p:blipFill rotWithShape="1">
          <a:blip r:embed="rId3">
            <a:alphaModFix/>
          </a:blip>
          <a:srcRect/>
          <a:stretch/>
        </p:blipFill>
        <p:spPr>
          <a:xfrm>
            <a:off x="8653588" y="5625921"/>
            <a:ext cx="457206" cy="457206"/>
          </a:xfrm>
          <a:prstGeom prst="rect">
            <a:avLst/>
          </a:prstGeom>
          <a:noFill/>
          <a:ln>
            <a:noFill/>
          </a:ln>
        </p:spPr>
      </p:pic>
      <p:pic>
        <p:nvPicPr>
          <p:cNvPr id="11" name="Google Shape;1332;p59" descr="A green circle with a white tick in it&#10;&#10;Description automatically generated">
            <a:extLst>
              <a:ext uri="{FF2B5EF4-FFF2-40B4-BE49-F238E27FC236}">
                <a16:creationId xmlns:a16="http://schemas.microsoft.com/office/drawing/2014/main" id="{20EBE997-F22A-C08F-3E1D-3FA48DF4B052}"/>
              </a:ext>
            </a:extLst>
          </p:cNvPr>
          <p:cNvPicPr preferRelativeResize="0"/>
          <p:nvPr/>
        </p:nvPicPr>
        <p:blipFill rotWithShape="1">
          <a:blip r:embed="rId3">
            <a:alphaModFix/>
          </a:blip>
          <a:srcRect/>
          <a:stretch/>
        </p:blipFill>
        <p:spPr>
          <a:xfrm>
            <a:off x="8603103" y="4356293"/>
            <a:ext cx="457206" cy="457206"/>
          </a:xfrm>
          <a:prstGeom prst="rect">
            <a:avLst/>
          </a:prstGeom>
          <a:noFill/>
          <a:ln>
            <a:noFill/>
          </a:ln>
        </p:spPr>
      </p:pic>
      <p:pic>
        <p:nvPicPr>
          <p:cNvPr id="12" name="Google Shape;1332;p59" descr="A green circle with a white tick in it&#10;&#10;Description automatically generated">
            <a:extLst>
              <a:ext uri="{FF2B5EF4-FFF2-40B4-BE49-F238E27FC236}">
                <a16:creationId xmlns:a16="http://schemas.microsoft.com/office/drawing/2014/main" id="{32779153-F675-24A5-E21C-B26F444051B1}"/>
              </a:ext>
            </a:extLst>
          </p:cNvPr>
          <p:cNvPicPr preferRelativeResize="0"/>
          <p:nvPr/>
        </p:nvPicPr>
        <p:blipFill rotWithShape="1">
          <a:blip r:embed="rId3">
            <a:alphaModFix/>
          </a:blip>
          <a:srcRect/>
          <a:stretch/>
        </p:blipFill>
        <p:spPr>
          <a:xfrm>
            <a:off x="8725777" y="2637111"/>
            <a:ext cx="457206" cy="45720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sz="3600" dirty="0">
                <a:solidFill>
                  <a:schemeClr val="accent1"/>
                </a:solidFill>
                <a:latin typeface="Cooper Black" panose="0208090404030B020404" pitchFamily="18" charset="0"/>
              </a:rPr>
              <a:t>Business Application Studio</a:t>
            </a:r>
            <a:endParaRPr lang="en-US" dirty="0">
              <a:solidFill>
                <a:schemeClr val="accent1"/>
              </a:solidFill>
            </a:endParaRPr>
          </a:p>
        </p:txBody>
      </p:sp>
      <p:sp>
        <p:nvSpPr>
          <p:cNvPr id="6" name="TextBox 5">
            <a:extLst>
              <a:ext uri="{FF2B5EF4-FFF2-40B4-BE49-F238E27FC236}">
                <a16:creationId xmlns:a16="http://schemas.microsoft.com/office/drawing/2014/main" id="{C594CE1D-B3DA-A62D-88CA-50DE7E765445}"/>
              </a:ext>
            </a:extLst>
          </p:cNvPr>
          <p:cNvSpPr txBox="1"/>
          <p:nvPr/>
        </p:nvSpPr>
        <p:spPr>
          <a:xfrm>
            <a:off x="94877" y="980728"/>
            <a:ext cx="11999069" cy="1015663"/>
          </a:xfrm>
          <a:prstGeom prst="rect">
            <a:avLst/>
          </a:prstGeom>
          <a:noFill/>
        </p:spPr>
        <p:txBody>
          <a:bodyPr wrap="square">
            <a:spAutoFit/>
          </a:bodyPr>
          <a:lstStyle/>
          <a:p>
            <a:pPr algn="l"/>
            <a:r>
              <a:rPr lang="en-US" sz="2000" b="0" i="0" dirty="0">
                <a:solidFill>
                  <a:schemeClr val="bg2"/>
                </a:solidFill>
                <a:effectLst/>
                <a:latin typeface="72-Regular"/>
              </a:rPr>
              <a:t>SAP Business Application Studio is a development environment available on SAP Business Technology Platform. It is a multi-cloud development tool to build wide verity of SAP applications in cloud. It offers the pre-configured development environment for developers.</a:t>
            </a:r>
            <a:endParaRPr lang="en-US" sz="2000" dirty="0">
              <a:solidFill>
                <a:schemeClr val="bg2"/>
              </a:solidFill>
            </a:endParaRPr>
          </a:p>
        </p:txBody>
      </p:sp>
      <p:pic>
        <p:nvPicPr>
          <p:cNvPr id="4" name="Picture 3">
            <a:extLst>
              <a:ext uri="{FF2B5EF4-FFF2-40B4-BE49-F238E27FC236}">
                <a16:creationId xmlns:a16="http://schemas.microsoft.com/office/drawing/2014/main" id="{982CFE0C-65B3-8044-3AD1-11D8B46F4544}"/>
              </a:ext>
            </a:extLst>
          </p:cNvPr>
          <p:cNvPicPr>
            <a:picLocks noChangeAspect="1"/>
          </p:cNvPicPr>
          <p:nvPr/>
        </p:nvPicPr>
        <p:blipFill>
          <a:blip r:embed="rId3"/>
          <a:stretch>
            <a:fillRect/>
          </a:stretch>
        </p:blipFill>
        <p:spPr>
          <a:xfrm>
            <a:off x="2783753" y="2192194"/>
            <a:ext cx="5785436" cy="4378687"/>
          </a:xfrm>
          <a:prstGeom prst="rect">
            <a:avLst/>
          </a:prstGeom>
        </p:spPr>
      </p:pic>
    </p:spTree>
    <p:extLst>
      <p:ext uri="{BB962C8B-B14F-4D97-AF65-F5344CB8AC3E}">
        <p14:creationId xmlns:p14="http://schemas.microsoft.com/office/powerpoint/2010/main" val="1288388315"/>
      </p:ext>
    </p:extLst>
  </p:cSld>
  <p:clrMapOvr>
    <a:overrideClrMapping bg1="lt1" tx1="dk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solidFill>
                  <a:schemeClr val="accent1"/>
                </a:solidFill>
              </a:rPr>
              <a:t>Dev Space in BAS</a:t>
            </a:r>
          </a:p>
        </p:txBody>
      </p:sp>
      <p:sp>
        <p:nvSpPr>
          <p:cNvPr id="17" name="Rectangle 16">
            <a:extLst>
              <a:ext uri="{FF2B5EF4-FFF2-40B4-BE49-F238E27FC236}">
                <a16:creationId xmlns:a16="http://schemas.microsoft.com/office/drawing/2014/main" id="{BDC1B650-F7AB-4DF4-479E-6E9EA76770BC}"/>
              </a:ext>
            </a:extLst>
          </p:cNvPr>
          <p:cNvSpPr/>
          <p:nvPr/>
        </p:nvSpPr>
        <p:spPr>
          <a:xfrm>
            <a:off x="981844" y="5805264"/>
            <a:ext cx="10009112" cy="711081"/>
          </a:xfrm>
          <a:prstGeom prst="rect">
            <a:avLst/>
          </a:prstGeom>
          <a:solidFill>
            <a:schemeClr val="accent4">
              <a:lumMod val="75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ln w="22225">
                  <a:solidFill>
                    <a:schemeClr val="accent2"/>
                  </a:solidFill>
                  <a:prstDash val="solid"/>
                </a:ln>
                <a:solidFill>
                  <a:schemeClr val="accent2">
                    <a:lumMod val="40000"/>
                    <a:lumOff val="60000"/>
                  </a:schemeClr>
                </a:solidFill>
              </a:rPr>
              <a:t>IaaS – Infrastructure as a Service</a:t>
            </a:r>
            <a:endParaRPr lang="en-US" dirty="0"/>
          </a:p>
        </p:txBody>
      </p:sp>
      <p:sp>
        <p:nvSpPr>
          <p:cNvPr id="18" name="Rectangle 17">
            <a:extLst>
              <a:ext uri="{FF2B5EF4-FFF2-40B4-BE49-F238E27FC236}">
                <a16:creationId xmlns:a16="http://schemas.microsoft.com/office/drawing/2014/main" id="{DD1DB476-E02C-82F6-8D1A-6016946C24F4}"/>
              </a:ext>
            </a:extLst>
          </p:cNvPr>
          <p:cNvSpPr/>
          <p:nvPr/>
        </p:nvSpPr>
        <p:spPr>
          <a:xfrm>
            <a:off x="986946" y="4437112"/>
            <a:ext cx="10009112" cy="1115319"/>
          </a:xfrm>
          <a:prstGeom prst="rect">
            <a:avLst/>
          </a:prstGeom>
          <a:solidFill>
            <a:schemeClr val="accent4">
              <a:lumMod val="75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ln w="22225">
                  <a:solidFill>
                    <a:schemeClr val="accent2"/>
                  </a:solidFill>
                  <a:prstDash val="solid"/>
                </a:ln>
                <a:solidFill>
                  <a:schemeClr val="accent2">
                    <a:lumMod val="40000"/>
                    <a:lumOff val="60000"/>
                  </a:schemeClr>
                </a:solidFill>
              </a:rPr>
              <a:t>SAP BTP – Platform as a Service</a:t>
            </a:r>
            <a:endParaRPr lang="en-US" dirty="0"/>
          </a:p>
        </p:txBody>
      </p:sp>
      <p:sp>
        <p:nvSpPr>
          <p:cNvPr id="19" name="Rectangle 18">
            <a:extLst>
              <a:ext uri="{FF2B5EF4-FFF2-40B4-BE49-F238E27FC236}">
                <a16:creationId xmlns:a16="http://schemas.microsoft.com/office/drawing/2014/main" id="{89EEE269-6CAC-FCAE-3101-01FB77B70447}"/>
              </a:ext>
            </a:extLst>
          </p:cNvPr>
          <p:cNvSpPr/>
          <p:nvPr/>
        </p:nvSpPr>
        <p:spPr>
          <a:xfrm>
            <a:off x="981844" y="3473198"/>
            <a:ext cx="10009112" cy="711081"/>
          </a:xfrm>
          <a:prstGeom prst="rect">
            <a:avLst/>
          </a:prstGeom>
          <a:solidFill>
            <a:schemeClr val="accent4">
              <a:lumMod val="75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ln w="22225">
                  <a:solidFill>
                    <a:schemeClr val="accent2"/>
                  </a:solidFill>
                  <a:prstDash val="solid"/>
                </a:ln>
                <a:solidFill>
                  <a:schemeClr val="accent2">
                    <a:lumMod val="40000"/>
                    <a:lumOff val="60000"/>
                  </a:schemeClr>
                </a:solidFill>
              </a:rPr>
              <a:t>SAP BAS – Business App Studio</a:t>
            </a:r>
            <a:endParaRPr lang="en-US" dirty="0"/>
          </a:p>
        </p:txBody>
      </p:sp>
      <p:sp>
        <p:nvSpPr>
          <p:cNvPr id="20" name="Smiley Face 19">
            <a:extLst>
              <a:ext uri="{FF2B5EF4-FFF2-40B4-BE49-F238E27FC236}">
                <a16:creationId xmlns:a16="http://schemas.microsoft.com/office/drawing/2014/main" id="{5939B698-1347-5870-D247-F9E45CA78A21}"/>
              </a:ext>
            </a:extLst>
          </p:cNvPr>
          <p:cNvSpPr/>
          <p:nvPr/>
        </p:nvSpPr>
        <p:spPr>
          <a:xfrm>
            <a:off x="1125860" y="784925"/>
            <a:ext cx="792088" cy="711081"/>
          </a:xfrm>
          <a:prstGeom prst="smileyFac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miley Face 20">
            <a:extLst>
              <a:ext uri="{FF2B5EF4-FFF2-40B4-BE49-F238E27FC236}">
                <a16:creationId xmlns:a16="http://schemas.microsoft.com/office/drawing/2014/main" id="{C126ABD9-EFE0-A42A-B1F7-43C982841B4F}"/>
              </a:ext>
            </a:extLst>
          </p:cNvPr>
          <p:cNvSpPr/>
          <p:nvPr/>
        </p:nvSpPr>
        <p:spPr>
          <a:xfrm>
            <a:off x="2710036" y="784925"/>
            <a:ext cx="792088" cy="711081"/>
          </a:xfrm>
          <a:prstGeom prst="smileyFac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miley Face 21">
            <a:extLst>
              <a:ext uri="{FF2B5EF4-FFF2-40B4-BE49-F238E27FC236}">
                <a16:creationId xmlns:a16="http://schemas.microsoft.com/office/drawing/2014/main" id="{38EFB29A-3506-2B63-2C81-189C0D48D09E}"/>
              </a:ext>
            </a:extLst>
          </p:cNvPr>
          <p:cNvSpPr/>
          <p:nvPr/>
        </p:nvSpPr>
        <p:spPr>
          <a:xfrm>
            <a:off x="4438228" y="784925"/>
            <a:ext cx="792088" cy="711081"/>
          </a:xfrm>
          <a:prstGeom prst="smileyFac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miley Face 22">
            <a:extLst>
              <a:ext uri="{FF2B5EF4-FFF2-40B4-BE49-F238E27FC236}">
                <a16:creationId xmlns:a16="http://schemas.microsoft.com/office/drawing/2014/main" id="{806381B3-A5F3-9EEE-09FA-6C62C392C21A}"/>
              </a:ext>
            </a:extLst>
          </p:cNvPr>
          <p:cNvSpPr/>
          <p:nvPr/>
        </p:nvSpPr>
        <p:spPr>
          <a:xfrm>
            <a:off x="6241331" y="784923"/>
            <a:ext cx="792088" cy="711081"/>
          </a:xfrm>
          <a:prstGeom prst="smileyFac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miley Face 23">
            <a:extLst>
              <a:ext uri="{FF2B5EF4-FFF2-40B4-BE49-F238E27FC236}">
                <a16:creationId xmlns:a16="http://schemas.microsoft.com/office/drawing/2014/main" id="{B1A74A0F-0775-3446-1858-4CEFA8F955A0}"/>
              </a:ext>
            </a:extLst>
          </p:cNvPr>
          <p:cNvSpPr/>
          <p:nvPr/>
        </p:nvSpPr>
        <p:spPr>
          <a:xfrm>
            <a:off x="8304471" y="784923"/>
            <a:ext cx="792088" cy="711081"/>
          </a:xfrm>
          <a:prstGeom prst="smileyFac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16401AF4-348B-66F7-3106-0A6B01EAFF5E}"/>
              </a:ext>
            </a:extLst>
          </p:cNvPr>
          <p:cNvSpPr txBox="1"/>
          <p:nvPr/>
        </p:nvSpPr>
        <p:spPr>
          <a:xfrm>
            <a:off x="5734372" y="1628800"/>
            <a:ext cx="6264696" cy="1477328"/>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rgbClr val="FF0000"/>
                </a:solidFill>
              </a:rPr>
              <a:t>We don’t want a single developer to consume all the available resources</a:t>
            </a:r>
          </a:p>
          <a:p>
            <a:pPr marL="285750" indent="-285750">
              <a:buFont typeface="Arial" panose="020B0604020202020204" pitchFamily="34" charset="0"/>
              <a:buChar char="•"/>
            </a:pPr>
            <a:r>
              <a:rPr lang="en-US" sz="1800" dirty="0">
                <a:solidFill>
                  <a:srgbClr val="FF0000"/>
                </a:solidFill>
              </a:rPr>
              <a:t>We want a clear isolation of one developer with another</a:t>
            </a:r>
          </a:p>
          <a:p>
            <a:pPr marL="285750" indent="-285750">
              <a:buFont typeface="Arial" panose="020B0604020202020204" pitchFamily="34" charset="0"/>
              <a:buChar char="•"/>
            </a:pPr>
            <a:r>
              <a:rPr lang="en-US" sz="1800" dirty="0">
                <a:solidFill>
                  <a:srgbClr val="FF0000"/>
                </a:solidFill>
              </a:rPr>
              <a:t>Pre-configured by sap for specific development</a:t>
            </a:r>
          </a:p>
          <a:p>
            <a:r>
              <a:rPr lang="en-US" sz="1800" dirty="0">
                <a:solidFill>
                  <a:srgbClr val="FF0000"/>
                </a:solidFill>
              </a:rPr>
              <a:t>Solution - Virtualize</a:t>
            </a:r>
          </a:p>
        </p:txBody>
      </p:sp>
      <p:sp>
        <p:nvSpPr>
          <p:cNvPr id="26" name="Rectangle 25">
            <a:extLst>
              <a:ext uri="{FF2B5EF4-FFF2-40B4-BE49-F238E27FC236}">
                <a16:creationId xmlns:a16="http://schemas.microsoft.com/office/drawing/2014/main" id="{7BA8F4EC-11B3-5EFF-EF93-2BA08C3E35A3}"/>
              </a:ext>
            </a:extLst>
          </p:cNvPr>
          <p:cNvSpPr/>
          <p:nvPr/>
        </p:nvSpPr>
        <p:spPr>
          <a:xfrm>
            <a:off x="981844" y="2060848"/>
            <a:ext cx="1296144" cy="104528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Dev Space</a:t>
            </a:r>
          </a:p>
        </p:txBody>
      </p:sp>
      <p:sp>
        <p:nvSpPr>
          <p:cNvPr id="27" name="Rectangle 26">
            <a:extLst>
              <a:ext uri="{FF2B5EF4-FFF2-40B4-BE49-F238E27FC236}">
                <a16:creationId xmlns:a16="http://schemas.microsoft.com/office/drawing/2014/main" id="{DBD2BB0E-599E-0962-4C77-91109A4D9C54}"/>
              </a:ext>
            </a:extLst>
          </p:cNvPr>
          <p:cNvSpPr/>
          <p:nvPr/>
        </p:nvSpPr>
        <p:spPr>
          <a:xfrm>
            <a:off x="2458008" y="2058700"/>
            <a:ext cx="1296144" cy="104528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Dev Space</a:t>
            </a:r>
          </a:p>
        </p:txBody>
      </p:sp>
      <p:sp>
        <p:nvSpPr>
          <p:cNvPr id="28" name="Rectangle 27">
            <a:extLst>
              <a:ext uri="{FF2B5EF4-FFF2-40B4-BE49-F238E27FC236}">
                <a16:creationId xmlns:a16="http://schemas.microsoft.com/office/drawing/2014/main" id="{FA7CD5C9-81B7-2433-A65B-748BA1E9CCAD}"/>
              </a:ext>
            </a:extLst>
          </p:cNvPr>
          <p:cNvSpPr/>
          <p:nvPr/>
        </p:nvSpPr>
        <p:spPr>
          <a:xfrm>
            <a:off x="3946987" y="2037670"/>
            <a:ext cx="1296144" cy="104528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Dev Space</a:t>
            </a:r>
          </a:p>
        </p:txBody>
      </p:sp>
      <p:sp>
        <p:nvSpPr>
          <p:cNvPr id="29" name="Explosion: 8 Points 28">
            <a:extLst>
              <a:ext uri="{FF2B5EF4-FFF2-40B4-BE49-F238E27FC236}">
                <a16:creationId xmlns:a16="http://schemas.microsoft.com/office/drawing/2014/main" id="{D2C17AAB-8CC5-373A-CEA9-A57771005ED2}"/>
              </a:ext>
            </a:extLst>
          </p:cNvPr>
          <p:cNvSpPr/>
          <p:nvPr/>
        </p:nvSpPr>
        <p:spPr>
          <a:xfrm>
            <a:off x="646896" y="1808015"/>
            <a:ext cx="839004" cy="597895"/>
          </a:xfrm>
          <a:prstGeom prst="irregularSeal1">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4450493"/>
      </p:ext>
    </p:extLst>
  </p:cSld>
  <p:clrMapOvr>
    <a:overrideClrMapping bg1="lt1" tx1="dk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a:xfrm>
            <a:off x="189756" y="692696"/>
            <a:ext cx="11914532" cy="711081"/>
          </a:xfrm>
        </p:spPr>
        <p:txBody>
          <a:bodyPr/>
          <a:lstStyle/>
          <a:p>
            <a:r>
              <a:rPr lang="en-US" sz="3600" dirty="0">
                <a:solidFill>
                  <a:schemeClr val="accent1"/>
                </a:solidFill>
                <a:latin typeface="Cooper Black" panose="0208090404030B020404" pitchFamily="18" charset="0"/>
              </a:rPr>
              <a:t>SAP Fiori elements boosts SAP Fiori development efficiency</a:t>
            </a:r>
            <a:br>
              <a:rPr lang="en-US" sz="3600" dirty="0">
                <a:solidFill>
                  <a:schemeClr val="accent1"/>
                </a:solidFill>
                <a:latin typeface="Cooper Black" panose="0208090404030B020404" pitchFamily="18" charset="0"/>
              </a:rPr>
            </a:br>
            <a:endParaRPr lang="en-US" dirty="0">
              <a:solidFill>
                <a:schemeClr val="accent1"/>
              </a:solidFill>
            </a:endParaRPr>
          </a:p>
        </p:txBody>
      </p:sp>
      <p:pic>
        <p:nvPicPr>
          <p:cNvPr id="3" name="Picture 2">
            <a:extLst>
              <a:ext uri="{FF2B5EF4-FFF2-40B4-BE49-F238E27FC236}">
                <a16:creationId xmlns:a16="http://schemas.microsoft.com/office/drawing/2014/main" id="{7D5EF6AB-0B4F-0C0E-ADD1-58A4A2E88C31}"/>
              </a:ext>
            </a:extLst>
          </p:cNvPr>
          <p:cNvPicPr>
            <a:picLocks noChangeAspect="1"/>
          </p:cNvPicPr>
          <p:nvPr/>
        </p:nvPicPr>
        <p:blipFill>
          <a:blip r:embed="rId3"/>
          <a:stretch>
            <a:fillRect/>
          </a:stretch>
        </p:blipFill>
        <p:spPr>
          <a:xfrm>
            <a:off x="315253" y="1415190"/>
            <a:ext cx="11558318" cy="5320872"/>
          </a:xfrm>
          <a:prstGeom prst="rect">
            <a:avLst/>
          </a:prstGeom>
        </p:spPr>
      </p:pic>
    </p:spTree>
    <p:extLst>
      <p:ext uri="{BB962C8B-B14F-4D97-AF65-F5344CB8AC3E}">
        <p14:creationId xmlns:p14="http://schemas.microsoft.com/office/powerpoint/2010/main" val="2740808987"/>
      </p:ext>
    </p:extLst>
  </p:cSld>
  <p:clrMapOvr>
    <a:overrideClrMapping bg1="lt1" tx1="dk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a:xfrm>
            <a:off x="117748" y="188640"/>
            <a:ext cx="10969943" cy="711081"/>
          </a:xfrm>
        </p:spPr>
        <p:txBody>
          <a:bodyPr/>
          <a:lstStyle/>
          <a:p>
            <a:r>
              <a:rPr lang="en-US" sz="2800" dirty="0">
                <a:solidFill>
                  <a:schemeClr val="accent1"/>
                </a:solidFill>
                <a:latin typeface="Cooper Black" panose="0208090404030B020404" pitchFamily="18" charset="0"/>
              </a:rPr>
              <a:t>SAP Fiori elements provides enterprise-ready apps out of the box</a:t>
            </a:r>
            <a:endParaRPr lang="en-US" sz="2800" dirty="0">
              <a:solidFill>
                <a:schemeClr val="accent1"/>
              </a:solidFill>
            </a:endParaRPr>
          </a:p>
        </p:txBody>
      </p:sp>
      <p:pic>
        <p:nvPicPr>
          <p:cNvPr id="3" name="Picture 2">
            <a:extLst>
              <a:ext uri="{FF2B5EF4-FFF2-40B4-BE49-F238E27FC236}">
                <a16:creationId xmlns:a16="http://schemas.microsoft.com/office/drawing/2014/main" id="{726917B0-ED00-185A-4D26-8C3196EB4906}"/>
              </a:ext>
            </a:extLst>
          </p:cNvPr>
          <p:cNvPicPr>
            <a:picLocks noChangeAspect="1"/>
          </p:cNvPicPr>
          <p:nvPr/>
        </p:nvPicPr>
        <p:blipFill>
          <a:blip r:embed="rId3"/>
          <a:stretch>
            <a:fillRect/>
          </a:stretch>
        </p:blipFill>
        <p:spPr>
          <a:xfrm>
            <a:off x="183637" y="961401"/>
            <a:ext cx="11795617" cy="5812596"/>
          </a:xfrm>
          <a:prstGeom prst="rect">
            <a:avLst/>
          </a:prstGeom>
        </p:spPr>
      </p:pic>
    </p:spTree>
    <p:extLst>
      <p:ext uri="{BB962C8B-B14F-4D97-AF65-F5344CB8AC3E}">
        <p14:creationId xmlns:p14="http://schemas.microsoft.com/office/powerpoint/2010/main" val="2452651002"/>
      </p:ext>
    </p:extLst>
  </p:cSld>
  <p:clrMapOvr>
    <a:overrideClrMapping bg1="lt1" tx1="dk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a:xfrm>
            <a:off x="255648" y="188640"/>
            <a:ext cx="10969943" cy="711081"/>
          </a:xfrm>
        </p:spPr>
        <p:txBody>
          <a:bodyPr/>
          <a:lstStyle/>
          <a:p>
            <a:r>
              <a:rPr lang="en-US" sz="3200" dirty="0">
                <a:solidFill>
                  <a:schemeClr val="accent1"/>
                </a:solidFill>
                <a:latin typeface="Cooper Black" panose="0208090404030B020404" pitchFamily="18" charset="0"/>
              </a:rPr>
              <a:t>SAP Fiori elements application architecture provides flexibility</a:t>
            </a:r>
            <a:endParaRPr lang="en-US" sz="3200" dirty="0">
              <a:solidFill>
                <a:schemeClr val="accent1"/>
              </a:solidFill>
            </a:endParaRPr>
          </a:p>
        </p:txBody>
      </p:sp>
      <p:pic>
        <p:nvPicPr>
          <p:cNvPr id="3" name="Picture 2">
            <a:extLst>
              <a:ext uri="{FF2B5EF4-FFF2-40B4-BE49-F238E27FC236}">
                <a16:creationId xmlns:a16="http://schemas.microsoft.com/office/drawing/2014/main" id="{0EF17BDA-EA53-ABAB-BE6A-D9F94C5B9427}"/>
              </a:ext>
            </a:extLst>
          </p:cNvPr>
          <p:cNvPicPr>
            <a:picLocks noChangeAspect="1"/>
          </p:cNvPicPr>
          <p:nvPr/>
        </p:nvPicPr>
        <p:blipFill>
          <a:blip r:embed="rId3"/>
          <a:stretch>
            <a:fillRect/>
          </a:stretch>
        </p:blipFill>
        <p:spPr>
          <a:xfrm>
            <a:off x="355680" y="1100656"/>
            <a:ext cx="11673643" cy="5017846"/>
          </a:xfrm>
          <a:prstGeom prst="rect">
            <a:avLst/>
          </a:prstGeom>
        </p:spPr>
      </p:pic>
    </p:spTree>
    <p:extLst>
      <p:ext uri="{BB962C8B-B14F-4D97-AF65-F5344CB8AC3E}">
        <p14:creationId xmlns:p14="http://schemas.microsoft.com/office/powerpoint/2010/main" val="1979415267"/>
      </p:ext>
    </p:extLst>
  </p:cSld>
  <p:clrMapOvr>
    <a:overrideClrMapping bg1="lt1" tx1="dk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76">
      <a:dk1>
        <a:srgbClr val="000000"/>
      </a:dk1>
      <a:lt1>
        <a:srgbClr val="FFFFFF"/>
      </a:lt1>
      <a:dk2>
        <a:srgbClr val="1F497D"/>
      </a:dk2>
      <a:lt2>
        <a:srgbClr val="EEECE1"/>
      </a:lt2>
      <a:accent1>
        <a:srgbClr val="BDBDBD"/>
      </a:accent1>
      <a:accent2>
        <a:srgbClr val="98C536"/>
      </a:accent2>
      <a:accent3>
        <a:srgbClr val="6D6D6D"/>
      </a:accent3>
      <a:accent4>
        <a:srgbClr val="1767AC"/>
      </a:accent4>
      <a:accent5>
        <a:srgbClr val="E5E6E8"/>
      </a:accent5>
      <a:accent6>
        <a:srgbClr val="99C274"/>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ppt/theme/themeOverride10.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ppt/theme/themeOverride11.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ppt/theme/themeOverride2.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ppt/theme/themeOverride3.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ppt/theme/themeOverride4.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ppt/theme/themeOverride5.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ppt/theme/themeOverride6.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ppt/theme/themeOverride7.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ppt/theme/themeOverride8.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ppt/theme/themeOverride9.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docProps/app.xml><?xml version="1.0" encoding="utf-8"?>
<Properties xmlns="http://schemas.openxmlformats.org/officeDocument/2006/extended-properties" xmlns:vt="http://schemas.openxmlformats.org/officeDocument/2006/docPropsVTypes">
  <TotalTime>2646</TotalTime>
  <Words>2199</Words>
  <Application>Microsoft Office PowerPoint</Application>
  <PresentationFormat>Custom</PresentationFormat>
  <Paragraphs>229</Paragraphs>
  <Slides>29</Slides>
  <Notes>16</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29</vt:i4>
      </vt:variant>
    </vt:vector>
  </HeadingPairs>
  <TitlesOfParts>
    <vt:vector size="45" baseType="lpstr">
      <vt:lpstr>Corben</vt:lpstr>
      <vt:lpstr>Cambria</vt:lpstr>
      <vt:lpstr>Arial</vt:lpstr>
      <vt:lpstr>Arial Black</vt:lpstr>
      <vt:lpstr>72-Regular</vt:lpstr>
      <vt:lpstr>72</vt:lpstr>
      <vt:lpstr>Consolas</vt:lpstr>
      <vt:lpstr>Quattrocento Sans</vt:lpstr>
      <vt:lpstr>Segoe UI Light</vt:lpstr>
      <vt:lpstr>Segoe UI</vt:lpstr>
      <vt:lpstr>Open Sans</vt:lpstr>
      <vt:lpstr>Calibri</vt:lpstr>
      <vt:lpstr>Cooper Black</vt:lpstr>
      <vt:lpstr>Office Theme</vt:lpstr>
      <vt:lpstr>2_Office Theme</vt:lpstr>
      <vt:lpstr>3_Office Theme</vt:lpstr>
      <vt:lpstr>SAP BTP ABAP  on Cloud / RAP  Training</vt:lpstr>
      <vt:lpstr>PowerPoint Presentation</vt:lpstr>
      <vt:lpstr>PowerPoint Presentation</vt:lpstr>
      <vt:lpstr>PowerPoint Presentation</vt:lpstr>
      <vt:lpstr>Business Application Studio</vt:lpstr>
      <vt:lpstr>Dev Space in BAS</vt:lpstr>
      <vt:lpstr>SAP Fiori elements boosts SAP Fiori development efficiency </vt:lpstr>
      <vt:lpstr>SAP Fiori elements provides enterprise-ready apps out of the box</vt:lpstr>
      <vt:lpstr>SAP Fiori elements application architecture provides flexibility</vt:lpstr>
      <vt:lpstr>SAP Fiori elements prioritizes efficiency over flexibility </vt:lpstr>
      <vt:lpstr>PowerPoint Presentation</vt:lpstr>
      <vt:lpstr>PowerPoint Presentation</vt:lpstr>
      <vt:lpstr>PowerPoint Presentation</vt:lpstr>
      <vt:lpstr>PowerPoint Presentation</vt:lpstr>
      <vt:lpstr>Hands on Serverless SAP Fiori Extension App</vt:lpstr>
      <vt:lpstr>Hands on: Continuous Integration</vt:lpstr>
      <vt:lpstr>BTP Cloud Transport Management</vt:lpstr>
      <vt:lpstr>Hands on SAP BTP Cloud Transport</vt:lpstr>
      <vt:lpstr>Git and Git HUB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ABAP ON CLOUD  RESTFUL APPLICATION  PROGRAMMING EMBEDDED STEAMPUNK TRAINING</dc:title>
  <dc:creator>anurag</dc:creator>
  <cp:lastModifiedBy>Anubhav Oberoy</cp:lastModifiedBy>
  <cp:revision>72</cp:revision>
  <dcterms:created xsi:type="dcterms:W3CDTF">2023-10-03T21:33:12Z</dcterms:created>
  <dcterms:modified xsi:type="dcterms:W3CDTF">2024-07-03T03:45:23Z</dcterms:modified>
</cp:coreProperties>
</file>